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56" r:id="rId3"/>
    <p:sldId id="278" r:id="rId4"/>
    <p:sldId id="257" r:id="rId5"/>
    <p:sldId id="259" r:id="rId6"/>
    <p:sldId id="279" r:id="rId7"/>
    <p:sldId id="261" r:id="rId8"/>
    <p:sldId id="264" r:id="rId9"/>
    <p:sldId id="262" r:id="rId10"/>
    <p:sldId id="266" r:id="rId11"/>
    <p:sldId id="275" r:id="rId12"/>
    <p:sldId id="265" r:id="rId13"/>
    <p:sldId id="276" r:id="rId14"/>
    <p:sldId id="268" r:id="rId15"/>
    <p:sldId id="277" r:id="rId16"/>
    <p:sldId id="269" r:id="rId17"/>
    <p:sldId id="270" r:id="rId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/>
    <p:restoredTop sz="96654"/>
  </p:normalViewPr>
  <p:slideViewPr>
    <p:cSldViewPr snapToGrid="0" snapToObjects="1">
      <p:cViewPr>
        <p:scale>
          <a:sx n="138" d="100"/>
          <a:sy n="138" d="100"/>
        </p:scale>
        <p:origin x="6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02C76-8661-E14A-8EA7-826F75EE7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E332D5-5C09-FC40-B0EA-27FE50093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0F49E8-3EC2-8C47-990D-F0762437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86155A-5E09-B046-B8D9-48E36A4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0AAC41-70DB-DD49-8656-4F319140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110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7E3BB-4DEE-FC4B-B3DD-68AEB0DA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EEF1C0-2B6B-8D4A-950A-DB35D3FF8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662319-6095-9040-B7C9-14878A2B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7BAEB1-5BDF-EA46-A060-AB2B74E3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2A8404-4D91-6346-9EBB-4697BE36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12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AA8A94-2228-424F-A409-8B057084F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E51002-B224-3F4D-A4D0-8A39B5E4F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02B221-906B-204D-9A5C-502B4749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BE752F-C6C5-E44D-BD5F-AA571CB6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730EB3-D936-3A4E-BF5D-E6F49A9A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8006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E1438-9020-194A-9596-431A41E9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87AB9B-CF62-CF49-813D-83469B963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5F3410-1539-BB43-B304-A6E54920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A64957-CEA2-FA47-A4FE-EDD2DEE06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743098-2F7A-CE45-B37F-1BC8072A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245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332E2-58C7-6D48-A8D1-A30B561E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59561F-5EBF-1D45-80F9-4664E0917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9D16E-BF3F-7045-AAF6-BF6A7F454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E11F7-5A02-7A4D-88DB-E45F23D2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5730C5-9E16-484E-A9BE-F8FA4579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941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48A0B-497A-8D4F-9E54-ED0F5D0C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A954B-A496-684A-8E30-A09E6636D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D42363-F8F2-CB46-9331-392373BAD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D7799A-54E1-0C4C-BBDB-C387F50A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5338C1-AEAD-3E4A-9B87-ECD3FFF3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708591-F2A7-1C4F-8234-084A013F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363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2425B-8661-F04B-B55A-FA61AE1A4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C14C9D-561F-5D47-A294-4502ADA83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DED0CE-3B81-8E43-8463-2DA03DAEE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324F65-3F22-A54B-B375-769ECA1FA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C659990-87B5-C047-B44D-773E4302E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1D800A9-D63C-1241-B15C-F5C926C9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8C48C06-5DA0-924E-903E-D7464394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121842B-F024-4F49-B256-A9F6E0C1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809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0546F-A36E-7846-ADB0-A27B348F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E1FEE1-4D0D-4749-AE09-28267E07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F0FF4C-2CCC-894A-9C9C-08AFF344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FDFB0D-D7E9-FE4E-A5CA-ED603020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2709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09A090A-3FB5-2946-90DA-0F0C8D15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8CFE21B-0B04-6448-9BFE-773144A6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05D4F7-A11B-4A42-AF6F-58014EA3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805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D3281-FBE7-014F-882C-507878C8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1A80B8-6C46-B341-9B07-37C8055FE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12E27C-8B3F-E945-9175-3A9FC99DB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C398E5-94A2-594D-B2D6-32BE5719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8CDAD8-10DA-4048-A588-22531117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06E5D2-B821-2141-BD81-48918545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698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CCFFC-6DC0-EE49-BBFB-487F823D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36A3D0-805F-AA40-8DE8-3205FECE1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DFCD91-0857-844B-BE56-48DEEA2C8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9D58AE-B9AB-3041-93F4-07102868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0BCED3-D7F9-5847-B052-BB82A737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373DC1-8934-1D47-90D2-1BA624E1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2879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4CF5B21-69A8-8844-A4E8-8189526E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B19F7A-0803-AC49-83FA-713FDD5F7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4EE775-2D21-CF44-A310-7F55AF21E7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6EDA9-02C5-E947-8FBD-9D2799A0C4E0}" type="datetimeFigureOut">
              <a:rPr lang="es-CL" smtClean="0"/>
              <a:t>05-11-20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AEAE85-D970-A443-B437-6BD66BA9D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53EA65-55AD-294D-9B64-1B35C3899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53C91-A963-8342-92E0-D3F57ABC4D9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398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5E54961E-C877-F744-A766-31677CEA67CB}"/>
              </a:ext>
            </a:extLst>
          </p:cNvPr>
          <p:cNvSpPr txBox="1"/>
          <p:nvPr/>
        </p:nvSpPr>
        <p:spPr>
          <a:xfrm>
            <a:off x="720826" y="2342183"/>
            <a:ext cx="313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Hay 6 tamaños de tipografía para cada uso, siempre es Myriad Pro, o similar: 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A0F94AD-CEF3-424D-95D9-CA085168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26" y="3025544"/>
            <a:ext cx="3136900" cy="1536700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DDDA7AE-E693-8C41-A85B-F4BDECEE3578}"/>
              </a:ext>
            </a:extLst>
          </p:cNvPr>
          <p:cNvCxnSpPr>
            <a:cxnSpLocks/>
          </p:cNvCxnSpPr>
          <p:nvPr/>
        </p:nvCxnSpPr>
        <p:spPr>
          <a:xfrm>
            <a:off x="4567291" y="1446186"/>
            <a:ext cx="7654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464201F-562D-9145-AE87-CCFF7CFB3CD4}"/>
              </a:ext>
            </a:extLst>
          </p:cNvPr>
          <p:cNvCxnSpPr>
            <a:cxnSpLocks/>
          </p:cNvCxnSpPr>
          <p:nvPr/>
        </p:nvCxnSpPr>
        <p:spPr>
          <a:xfrm>
            <a:off x="4567291" y="2436123"/>
            <a:ext cx="7654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270C4B3C-26E1-FA40-B7DF-CF99F2CA39B0}"/>
              </a:ext>
            </a:extLst>
          </p:cNvPr>
          <p:cNvCxnSpPr>
            <a:cxnSpLocks/>
          </p:cNvCxnSpPr>
          <p:nvPr/>
        </p:nvCxnSpPr>
        <p:spPr>
          <a:xfrm>
            <a:off x="4567291" y="3426061"/>
            <a:ext cx="7654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E722FBE0-6EE8-7943-B445-F67322B7370B}"/>
              </a:ext>
            </a:extLst>
          </p:cNvPr>
          <p:cNvCxnSpPr>
            <a:cxnSpLocks/>
          </p:cNvCxnSpPr>
          <p:nvPr/>
        </p:nvCxnSpPr>
        <p:spPr>
          <a:xfrm>
            <a:off x="4567291" y="4415999"/>
            <a:ext cx="7654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3033295-23B0-7846-9947-8EB2C1452AC5}"/>
              </a:ext>
            </a:extLst>
          </p:cNvPr>
          <p:cNvCxnSpPr>
            <a:cxnSpLocks/>
          </p:cNvCxnSpPr>
          <p:nvPr/>
        </p:nvCxnSpPr>
        <p:spPr>
          <a:xfrm>
            <a:off x="4567291" y="5405936"/>
            <a:ext cx="7654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98DD26A-07C0-6948-9CBC-39DE4C750E5C}"/>
              </a:ext>
            </a:extLst>
          </p:cNvPr>
          <p:cNvSpPr txBox="1"/>
          <p:nvPr/>
        </p:nvSpPr>
        <p:spPr>
          <a:xfrm>
            <a:off x="4615949" y="3662408"/>
            <a:ext cx="209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Tamaño 4:</a:t>
            </a:r>
          </a:p>
          <a:p>
            <a:r>
              <a:rPr lang="es-CL" sz="1200" dirty="0"/>
              <a:t>para subtítulo menor: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3EA327B-33DA-964D-9D19-2129BBF320F5}"/>
              </a:ext>
            </a:extLst>
          </p:cNvPr>
          <p:cNvSpPr txBox="1"/>
          <p:nvPr/>
        </p:nvSpPr>
        <p:spPr>
          <a:xfrm>
            <a:off x="4615949" y="4636576"/>
            <a:ext cx="209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Tamaño 5:</a:t>
            </a:r>
          </a:p>
          <a:p>
            <a:r>
              <a:rPr lang="es-CL" sz="1200" dirty="0"/>
              <a:t>para subtítulo mayor: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26AAA98-FBF4-6E4A-8A56-9E8DB094EF38}"/>
              </a:ext>
            </a:extLst>
          </p:cNvPr>
          <p:cNvSpPr txBox="1"/>
          <p:nvPr/>
        </p:nvSpPr>
        <p:spPr>
          <a:xfrm>
            <a:off x="4615949" y="5539693"/>
            <a:ext cx="240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Tamaño 6:</a:t>
            </a:r>
          </a:p>
          <a:p>
            <a:r>
              <a:rPr lang="es-CL" sz="1200" dirty="0"/>
              <a:t>para título,  </a:t>
            </a:r>
          </a:p>
          <a:p>
            <a:r>
              <a:rPr lang="es-CL" sz="1200" dirty="0"/>
              <a:t>(es el doble del Tamaño 4)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D156BA5-DD8E-0F49-9858-0A5322BD28C9}"/>
              </a:ext>
            </a:extLst>
          </p:cNvPr>
          <p:cNvSpPr txBox="1"/>
          <p:nvPr/>
        </p:nvSpPr>
        <p:spPr>
          <a:xfrm>
            <a:off x="4615949" y="1744359"/>
            <a:ext cx="172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Tamaños 2:</a:t>
            </a:r>
          </a:p>
          <a:p>
            <a:r>
              <a:rPr lang="es-CL" sz="1200" dirty="0"/>
              <a:t>para texto de cuadro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0585BD9-52F5-7B42-A7D1-BF6C33D18C49}"/>
              </a:ext>
            </a:extLst>
          </p:cNvPr>
          <p:cNvSpPr txBox="1"/>
          <p:nvPr/>
        </p:nvSpPr>
        <p:spPr>
          <a:xfrm>
            <a:off x="4615948" y="708963"/>
            <a:ext cx="209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Tamaños 1:</a:t>
            </a:r>
          </a:p>
          <a:p>
            <a:r>
              <a:rPr lang="es-CL" sz="1200" dirty="0"/>
              <a:t>para los 3 menú</a:t>
            </a:r>
          </a:p>
        </p:txBody>
      </p:sp>
      <p:pic>
        <p:nvPicPr>
          <p:cNvPr id="120" name="Imagen 119">
            <a:extLst>
              <a:ext uri="{FF2B5EF4-FFF2-40B4-BE49-F238E27FC236}">
                <a16:creationId xmlns:a16="http://schemas.microsoft.com/office/drawing/2014/main" id="{B919D4BE-8549-4948-BE6D-05079955C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89" y="5645365"/>
            <a:ext cx="1780885" cy="434986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A540D86F-5B4F-064B-8F91-CC0E4695C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489" y="4851241"/>
            <a:ext cx="1780885" cy="434986"/>
          </a:xfrm>
          <a:prstGeom prst="rect">
            <a:avLst/>
          </a:prstGeom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DCE393A1-59DD-6345-93BF-F20B56CBB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392" y="3798395"/>
            <a:ext cx="1780885" cy="434986"/>
          </a:xfrm>
          <a:prstGeom prst="rect">
            <a:avLst/>
          </a:prstGeom>
        </p:spPr>
      </p:pic>
      <p:pic>
        <p:nvPicPr>
          <p:cNvPr id="123" name="Imagen 122">
            <a:extLst>
              <a:ext uri="{FF2B5EF4-FFF2-40B4-BE49-F238E27FC236}">
                <a16:creationId xmlns:a16="http://schemas.microsoft.com/office/drawing/2014/main" id="{760C10AC-9AF2-4444-88A2-235E61B85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391" y="1761709"/>
            <a:ext cx="1780885" cy="434986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E0EDF86E-761F-054D-80F2-C5048C61B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9283" y="751066"/>
            <a:ext cx="1780885" cy="434986"/>
          </a:xfrm>
          <a:prstGeom prst="rect">
            <a:avLst/>
          </a:prstGeom>
        </p:spPr>
      </p:pic>
      <p:pic>
        <p:nvPicPr>
          <p:cNvPr id="125" name="Imagen 124">
            <a:extLst>
              <a:ext uri="{FF2B5EF4-FFF2-40B4-BE49-F238E27FC236}">
                <a16:creationId xmlns:a16="http://schemas.microsoft.com/office/drawing/2014/main" id="{2B6A4667-AF34-554C-A63D-CA00D3BB9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386" y="745026"/>
            <a:ext cx="1780885" cy="434986"/>
          </a:xfrm>
          <a:prstGeom prst="rect">
            <a:avLst/>
          </a:prstGeom>
        </p:spPr>
      </p:pic>
      <p:pic>
        <p:nvPicPr>
          <p:cNvPr id="126" name="Imagen 125">
            <a:extLst>
              <a:ext uri="{FF2B5EF4-FFF2-40B4-BE49-F238E27FC236}">
                <a16:creationId xmlns:a16="http://schemas.microsoft.com/office/drawing/2014/main" id="{D69D4A91-6859-BB42-B235-9A7C9463B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9489" y="748726"/>
            <a:ext cx="1780885" cy="434986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:a16="http://schemas.microsoft.com/office/drawing/2014/main" id="{7D3C3E84-CB81-4C43-B7FF-8D120A303A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038" y="2642793"/>
            <a:ext cx="1811590" cy="445221"/>
          </a:xfrm>
          <a:prstGeom prst="rect">
            <a:avLst/>
          </a:prstGeom>
        </p:spPr>
      </p:pic>
      <p:cxnSp>
        <p:nvCxnSpPr>
          <p:cNvPr id="128" name="Conector recto 127">
            <a:extLst>
              <a:ext uri="{FF2B5EF4-FFF2-40B4-BE49-F238E27FC236}">
                <a16:creationId xmlns:a16="http://schemas.microsoft.com/office/drawing/2014/main" id="{22E97C88-8765-F340-AA6E-B647470A734B}"/>
              </a:ext>
            </a:extLst>
          </p:cNvPr>
          <p:cNvCxnSpPr>
            <a:cxnSpLocks/>
          </p:cNvCxnSpPr>
          <p:nvPr/>
        </p:nvCxnSpPr>
        <p:spPr>
          <a:xfrm>
            <a:off x="4567291" y="6406963"/>
            <a:ext cx="7654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A123E434-5EBB-9A4A-AB0D-1C6AE544F004}"/>
              </a:ext>
            </a:extLst>
          </p:cNvPr>
          <p:cNvSpPr txBox="1"/>
          <p:nvPr/>
        </p:nvSpPr>
        <p:spPr>
          <a:xfrm>
            <a:off x="4615949" y="2687634"/>
            <a:ext cx="172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Tamaños 3:</a:t>
            </a:r>
          </a:p>
          <a:p>
            <a:r>
              <a:rPr lang="es-CL" sz="1200" dirty="0"/>
              <a:t>para texto normal</a:t>
            </a:r>
          </a:p>
        </p:txBody>
      </p: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8C4BB494-3AFA-944D-8F9D-2AFEB7C9E020}"/>
              </a:ext>
            </a:extLst>
          </p:cNvPr>
          <p:cNvCxnSpPr>
            <a:cxnSpLocks/>
          </p:cNvCxnSpPr>
          <p:nvPr/>
        </p:nvCxnSpPr>
        <p:spPr>
          <a:xfrm>
            <a:off x="8394386" y="587141"/>
            <a:ext cx="0" cy="782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>
            <a:extLst>
              <a:ext uri="{FF2B5EF4-FFF2-40B4-BE49-F238E27FC236}">
                <a16:creationId xmlns:a16="http://schemas.microsoft.com/office/drawing/2014/main" id="{652546A6-65B9-CB48-9F09-0BA7886C87CD}"/>
              </a:ext>
            </a:extLst>
          </p:cNvPr>
          <p:cNvCxnSpPr>
            <a:cxnSpLocks/>
          </p:cNvCxnSpPr>
          <p:nvPr/>
        </p:nvCxnSpPr>
        <p:spPr>
          <a:xfrm>
            <a:off x="10213560" y="587141"/>
            <a:ext cx="0" cy="782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29BBC3AD-3909-5D47-8FAA-C66F8F79D3DE}"/>
              </a:ext>
            </a:extLst>
          </p:cNvPr>
          <p:cNvSpPr txBox="1"/>
          <p:nvPr/>
        </p:nvSpPr>
        <p:spPr>
          <a:xfrm>
            <a:off x="8398694" y="452892"/>
            <a:ext cx="1776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/>
              <a:t>Menu list</a:t>
            </a: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E7FAE866-9261-BF46-A1D2-8080E242ABFD}"/>
              </a:ext>
            </a:extLst>
          </p:cNvPr>
          <p:cNvSpPr txBox="1"/>
          <p:nvPr/>
        </p:nvSpPr>
        <p:spPr>
          <a:xfrm>
            <a:off x="6589145" y="452892"/>
            <a:ext cx="1776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/>
              <a:t>Menu general</a:t>
            </a:r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85E4DFA2-9E91-FF4D-A0E7-DEE98FA8AD57}"/>
              </a:ext>
            </a:extLst>
          </p:cNvPr>
          <p:cNvSpPr txBox="1"/>
          <p:nvPr/>
        </p:nvSpPr>
        <p:spPr>
          <a:xfrm>
            <a:off x="10237120" y="452892"/>
            <a:ext cx="1776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/>
              <a:t>Menu pie de pág.</a:t>
            </a:r>
          </a:p>
        </p:txBody>
      </p:sp>
    </p:spTree>
    <p:extLst>
      <p:ext uri="{BB962C8B-B14F-4D97-AF65-F5344CB8AC3E}">
        <p14:creationId xmlns:p14="http://schemas.microsoft.com/office/powerpoint/2010/main" val="178490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C877AE1A-6374-054E-8F0D-959D5B9F7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737" y="2495884"/>
            <a:ext cx="4091081" cy="1588468"/>
          </a:xfrm>
          <a:prstGeom prst="rect">
            <a:avLst/>
          </a:prstGeom>
        </p:spPr>
      </p:pic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A609F56-E823-2A4A-BB0B-1FBCC57C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62"/>
          <a:stretch/>
        </p:blipFill>
        <p:spPr>
          <a:xfrm>
            <a:off x="3396000" y="46913"/>
            <a:ext cx="5400000" cy="2360082"/>
          </a:xfrm>
          <a:prstGeom prst="rect">
            <a:avLst/>
          </a:prstGeom>
        </p:spPr>
      </p:pic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4EA211F-4E5C-DF4C-A5DD-E6EB9CEF4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23"/>
          <a:stretch/>
        </p:blipFill>
        <p:spPr>
          <a:xfrm>
            <a:off x="3396000" y="4458435"/>
            <a:ext cx="5400000" cy="2177592"/>
          </a:xfrm>
          <a:prstGeom prst="rect">
            <a:avLst/>
          </a:prstGeom>
        </p:spPr>
      </p:pic>
      <p:cxnSp>
        <p:nvCxnSpPr>
          <p:cNvPr id="8" name="Conector angular 7">
            <a:extLst>
              <a:ext uri="{FF2B5EF4-FFF2-40B4-BE49-F238E27FC236}">
                <a16:creationId xmlns:a16="http://schemas.microsoft.com/office/drawing/2014/main" id="{FA01E89D-9466-4C46-A9F3-0C548CF91890}"/>
              </a:ext>
            </a:extLst>
          </p:cNvPr>
          <p:cNvCxnSpPr>
            <a:cxnSpLocks/>
            <a:stCxn id="9" idx="1"/>
            <a:endCxn id="46" idx="1"/>
          </p:cNvCxnSpPr>
          <p:nvPr/>
        </p:nvCxnSpPr>
        <p:spPr>
          <a:xfrm rot="10800000" flipV="1">
            <a:off x="9027939" y="1051237"/>
            <a:ext cx="423198" cy="28258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117BCD3-C77E-7741-A191-7568D404AE61}"/>
              </a:ext>
            </a:extLst>
          </p:cNvPr>
          <p:cNvSpPr txBox="1"/>
          <p:nvPr/>
        </p:nvSpPr>
        <p:spPr>
          <a:xfrm>
            <a:off x="9451137" y="951209"/>
            <a:ext cx="2725175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</a:p>
        </p:txBody>
      </p:sp>
      <p:cxnSp>
        <p:nvCxnSpPr>
          <p:cNvPr id="11" name="Conector angular 10">
            <a:extLst>
              <a:ext uri="{FF2B5EF4-FFF2-40B4-BE49-F238E27FC236}">
                <a16:creationId xmlns:a16="http://schemas.microsoft.com/office/drawing/2014/main" id="{487B6FB2-EB1C-784D-A56B-574BF9A68490}"/>
              </a:ext>
            </a:extLst>
          </p:cNvPr>
          <p:cNvCxnSpPr>
            <a:cxnSpLocks/>
            <a:stCxn id="12" idx="2"/>
            <a:endCxn id="61" idx="1"/>
          </p:cNvCxnSpPr>
          <p:nvPr/>
        </p:nvCxnSpPr>
        <p:spPr>
          <a:xfrm rot="5400000" flipH="1" flipV="1">
            <a:off x="2636279" y="2316627"/>
            <a:ext cx="67399" cy="2134146"/>
          </a:xfrm>
          <a:prstGeom prst="bentConnector4">
            <a:avLst>
              <a:gd name="adj1" fmla="val -339174"/>
              <a:gd name="adj2" fmla="val 87554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7D3486-DD81-F54D-B149-39C63913B1E6}"/>
              </a:ext>
            </a:extLst>
          </p:cNvPr>
          <p:cNvSpPr txBox="1"/>
          <p:nvPr/>
        </p:nvSpPr>
        <p:spPr>
          <a:xfrm>
            <a:off x="0" y="3217344"/>
            <a:ext cx="3205812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FONDO: imagen895x430_BENEFICIOS_1.jpg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0255A3-E694-3748-B9A3-E5E1AC6FCAC4}"/>
              </a:ext>
            </a:extLst>
          </p:cNvPr>
          <p:cNvSpPr txBox="1"/>
          <p:nvPr/>
        </p:nvSpPr>
        <p:spPr>
          <a:xfrm>
            <a:off x="9466827" y="2969534"/>
            <a:ext cx="2725174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 FONDO: #85C1E9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 puntuado.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 Tamaño 2 </a:t>
            </a:r>
          </a:p>
        </p:txBody>
      </p:sp>
      <p:cxnSp>
        <p:nvCxnSpPr>
          <p:cNvPr id="15" name="Conector angular 14">
            <a:extLst>
              <a:ext uri="{FF2B5EF4-FFF2-40B4-BE49-F238E27FC236}">
                <a16:creationId xmlns:a16="http://schemas.microsoft.com/office/drawing/2014/main" id="{340998BB-FC8F-C146-BAFF-CE32506DEE1F}"/>
              </a:ext>
            </a:extLst>
          </p:cNvPr>
          <p:cNvCxnSpPr>
            <a:cxnSpLocks/>
            <a:stCxn id="14" idx="1"/>
            <a:endCxn id="51" idx="1"/>
          </p:cNvCxnSpPr>
          <p:nvPr/>
        </p:nvCxnSpPr>
        <p:spPr>
          <a:xfrm rot="10800000" flipV="1">
            <a:off x="8257033" y="3231143"/>
            <a:ext cx="1209795" cy="11885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4FFA003-F4B5-8743-B589-6D4E8B4EB021}"/>
              </a:ext>
            </a:extLst>
          </p:cNvPr>
          <p:cNvSpPr txBox="1"/>
          <p:nvPr/>
        </p:nvSpPr>
        <p:spPr>
          <a:xfrm>
            <a:off x="13090" y="4437453"/>
            <a:ext cx="3205812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Título Tamaño 6</a:t>
            </a:r>
          </a:p>
        </p:txBody>
      </p:sp>
      <p:cxnSp>
        <p:nvCxnSpPr>
          <p:cNvPr id="19" name="Conector angular 18">
            <a:extLst>
              <a:ext uri="{FF2B5EF4-FFF2-40B4-BE49-F238E27FC236}">
                <a16:creationId xmlns:a16="http://schemas.microsoft.com/office/drawing/2014/main" id="{831423C0-C8DF-474F-BE27-C3069100EA9E}"/>
              </a:ext>
            </a:extLst>
          </p:cNvPr>
          <p:cNvCxnSpPr>
            <a:cxnSpLocks/>
            <a:stCxn id="17" idx="3"/>
            <a:endCxn id="74" idx="1"/>
          </p:cNvCxnSpPr>
          <p:nvPr/>
        </p:nvCxnSpPr>
        <p:spPr>
          <a:xfrm>
            <a:off x="3218902" y="4537481"/>
            <a:ext cx="518150" cy="160946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4D83FE0-8D73-E646-9347-8F6417650C6E}"/>
              </a:ext>
            </a:extLst>
          </p:cNvPr>
          <p:cNvSpPr txBox="1"/>
          <p:nvPr/>
        </p:nvSpPr>
        <p:spPr>
          <a:xfrm>
            <a:off x="0" y="2496499"/>
            <a:ext cx="3205812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Título Tamaño 6</a:t>
            </a:r>
          </a:p>
        </p:txBody>
      </p:sp>
      <p:cxnSp>
        <p:nvCxnSpPr>
          <p:cNvPr id="22" name="Conector angular 21">
            <a:extLst>
              <a:ext uri="{FF2B5EF4-FFF2-40B4-BE49-F238E27FC236}">
                <a16:creationId xmlns:a16="http://schemas.microsoft.com/office/drawing/2014/main" id="{C7D27337-50CC-554C-93F4-1416E1F748F5}"/>
              </a:ext>
            </a:extLst>
          </p:cNvPr>
          <p:cNvCxnSpPr>
            <a:cxnSpLocks/>
            <a:stCxn id="20" idx="3"/>
            <a:endCxn id="65" idx="1"/>
          </p:cNvCxnSpPr>
          <p:nvPr/>
        </p:nvCxnSpPr>
        <p:spPr>
          <a:xfrm>
            <a:off x="3205812" y="2596527"/>
            <a:ext cx="531240" cy="29821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FB163A8-832A-DB40-AF3B-370D94B902C8}"/>
              </a:ext>
            </a:extLst>
          </p:cNvPr>
          <p:cNvSpPr txBox="1"/>
          <p:nvPr/>
        </p:nvSpPr>
        <p:spPr>
          <a:xfrm>
            <a:off x="0" y="4985650"/>
            <a:ext cx="3218902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Texto Tamaño 3</a:t>
            </a:r>
          </a:p>
        </p:txBody>
      </p: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C9498A74-670D-3A4F-A030-D72594B57902}"/>
              </a:ext>
            </a:extLst>
          </p:cNvPr>
          <p:cNvCxnSpPr>
            <a:cxnSpLocks/>
            <a:stCxn id="26" idx="3"/>
            <a:endCxn id="71" idx="1"/>
          </p:cNvCxnSpPr>
          <p:nvPr/>
        </p:nvCxnSpPr>
        <p:spPr>
          <a:xfrm>
            <a:off x="3218902" y="5085678"/>
            <a:ext cx="518150" cy="27633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angular 29">
            <a:extLst>
              <a:ext uri="{FF2B5EF4-FFF2-40B4-BE49-F238E27FC236}">
                <a16:creationId xmlns:a16="http://schemas.microsoft.com/office/drawing/2014/main" id="{B3B6F07E-4FD2-FB43-85CB-C66ED0A03A35}"/>
              </a:ext>
            </a:extLst>
          </p:cNvPr>
          <p:cNvCxnSpPr>
            <a:cxnSpLocks/>
            <a:stCxn id="31" idx="2"/>
            <a:endCxn id="68" idx="1"/>
          </p:cNvCxnSpPr>
          <p:nvPr/>
        </p:nvCxnSpPr>
        <p:spPr>
          <a:xfrm rot="16200000" flipH="1">
            <a:off x="2611012" y="4875719"/>
            <a:ext cx="137571" cy="2114510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8E4AACF-DEC2-C34A-A177-FF9C8A94C070}"/>
              </a:ext>
            </a:extLst>
          </p:cNvPr>
          <p:cNvSpPr txBox="1"/>
          <p:nvPr/>
        </p:nvSpPr>
        <p:spPr>
          <a:xfrm>
            <a:off x="13090" y="5664134"/>
            <a:ext cx="3218903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FONDO: imagen_beneficiosGeoData895x430_POR2.jpg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04AF7CE-AA3F-0448-BFEE-D4F3E0B57683}"/>
              </a:ext>
            </a:extLst>
          </p:cNvPr>
          <p:cNvSpPr txBox="1"/>
          <p:nvPr/>
        </p:nvSpPr>
        <p:spPr>
          <a:xfrm>
            <a:off x="9451137" y="4984284"/>
            <a:ext cx="2725175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 FONDO: #1C2833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Textos centrados y centrados en el cuadro.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 Subtítulo Tamaño 5, Texto cuadro Tamaño 2</a:t>
            </a:r>
          </a:p>
        </p:txBody>
      </p:sp>
      <p:cxnSp>
        <p:nvCxnSpPr>
          <p:cNvPr id="35" name="Conector angular 34">
            <a:extLst>
              <a:ext uri="{FF2B5EF4-FFF2-40B4-BE49-F238E27FC236}">
                <a16:creationId xmlns:a16="http://schemas.microsoft.com/office/drawing/2014/main" id="{75AB26A0-AC46-284E-B8F8-74277B680D7E}"/>
              </a:ext>
            </a:extLst>
          </p:cNvPr>
          <p:cNvCxnSpPr>
            <a:cxnSpLocks/>
            <a:stCxn id="34" idx="2"/>
            <a:endCxn id="56" idx="1"/>
          </p:cNvCxnSpPr>
          <p:nvPr/>
        </p:nvCxnSpPr>
        <p:spPr>
          <a:xfrm rot="5400000">
            <a:off x="9301968" y="4462569"/>
            <a:ext cx="466823" cy="2556693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EF37309-64B2-8346-8389-1BA7156E140C}"/>
              </a:ext>
            </a:extLst>
          </p:cNvPr>
          <p:cNvSpPr txBox="1"/>
          <p:nvPr/>
        </p:nvSpPr>
        <p:spPr>
          <a:xfrm>
            <a:off x="9602740" y="20778"/>
            <a:ext cx="258926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PÁGINA BENEFICIOS</a:t>
            </a:r>
          </a:p>
        </p:txBody>
      </p:sp>
      <p:sp>
        <p:nvSpPr>
          <p:cNvPr id="46" name="Abrir corchete 45">
            <a:extLst>
              <a:ext uri="{FF2B5EF4-FFF2-40B4-BE49-F238E27FC236}">
                <a16:creationId xmlns:a16="http://schemas.microsoft.com/office/drawing/2014/main" id="{B8104A40-9E0A-7C45-832C-2611526DDF5C}"/>
              </a:ext>
            </a:extLst>
          </p:cNvPr>
          <p:cNvSpPr/>
          <p:nvPr/>
        </p:nvSpPr>
        <p:spPr>
          <a:xfrm rot="10800000">
            <a:off x="8857609" y="664961"/>
            <a:ext cx="170330" cy="1337721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1" name="Abrir corchete 50">
            <a:extLst>
              <a:ext uri="{FF2B5EF4-FFF2-40B4-BE49-F238E27FC236}">
                <a16:creationId xmlns:a16="http://schemas.microsoft.com/office/drawing/2014/main" id="{AC118F0C-A8E2-E94C-BF51-130A16A207B4}"/>
              </a:ext>
            </a:extLst>
          </p:cNvPr>
          <p:cNvSpPr/>
          <p:nvPr/>
        </p:nvSpPr>
        <p:spPr>
          <a:xfrm rot="10800000">
            <a:off x="8116945" y="2758936"/>
            <a:ext cx="140087" cy="1182127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6" name="Abrir corchete 55">
            <a:extLst>
              <a:ext uri="{FF2B5EF4-FFF2-40B4-BE49-F238E27FC236}">
                <a16:creationId xmlns:a16="http://schemas.microsoft.com/office/drawing/2014/main" id="{E97B3621-8718-364E-AE05-0B7518E4E7F7}"/>
              </a:ext>
            </a:extLst>
          </p:cNvPr>
          <p:cNvSpPr/>
          <p:nvPr/>
        </p:nvSpPr>
        <p:spPr>
          <a:xfrm rot="10800000">
            <a:off x="8116945" y="5383264"/>
            <a:ext cx="140087" cy="1182127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1" name="Abrir corchete 60">
            <a:extLst>
              <a:ext uri="{FF2B5EF4-FFF2-40B4-BE49-F238E27FC236}">
                <a16:creationId xmlns:a16="http://schemas.microsoft.com/office/drawing/2014/main" id="{BA604F93-9791-2640-BB56-2652D85B3763}"/>
              </a:ext>
            </a:extLst>
          </p:cNvPr>
          <p:cNvSpPr/>
          <p:nvPr/>
        </p:nvSpPr>
        <p:spPr>
          <a:xfrm>
            <a:off x="3737052" y="2758936"/>
            <a:ext cx="140087" cy="1182127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5" name="Abrir corchete 64">
            <a:extLst>
              <a:ext uri="{FF2B5EF4-FFF2-40B4-BE49-F238E27FC236}">
                <a16:creationId xmlns:a16="http://schemas.microsoft.com/office/drawing/2014/main" id="{7F405578-D417-4E42-8B5D-3604CCCD9F8F}"/>
              </a:ext>
            </a:extLst>
          </p:cNvPr>
          <p:cNvSpPr/>
          <p:nvPr/>
        </p:nvSpPr>
        <p:spPr>
          <a:xfrm>
            <a:off x="3737052" y="2493760"/>
            <a:ext cx="140087" cy="265175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8" name="Abrir corchete 67">
            <a:extLst>
              <a:ext uri="{FF2B5EF4-FFF2-40B4-BE49-F238E27FC236}">
                <a16:creationId xmlns:a16="http://schemas.microsoft.com/office/drawing/2014/main" id="{4612243C-8852-F14F-9FD1-1D34CF5B6C59}"/>
              </a:ext>
            </a:extLst>
          </p:cNvPr>
          <p:cNvSpPr/>
          <p:nvPr/>
        </p:nvSpPr>
        <p:spPr>
          <a:xfrm>
            <a:off x="3737052" y="5410696"/>
            <a:ext cx="140087" cy="1182127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1" name="Abrir corchete 70">
            <a:extLst>
              <a:ext uri="{FF2B5EF4-FFF2-40B4-BE49-F238E27FC236}">
                <a16:creationId xmlns:a16="http://schemas.microsoft.com/office/drawing/2014/main" id="{4F1112C1-1793-4742-9B71-8AB2CCD3D8DA}"/>
              </a:ext>
            </a:extLst>
          </p:cNvPr>
          <p:cNvSpPr/>
          <p:nvPr/>
        </p:nvSpPr>
        <p:spPr>
          <a:xfrm>
            <a:off x="3737052" y="4953496"/>
            <a:ext cx="140087" cy="319629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4" name="Abrir corchete 73">
            <a:extLst>
              <a:ext uri="{FF2B5EF4-FFF2-40B4-BE49-F238E27FC236}">
                <a16:creationId xmlns:a16="http://schemas.microsoft.com/office/drawing/2014/main" id="{EE630FAC-5882-924F-A13E-3B17AE392891}"/>
              </a:ext>
            </a:extLst>
          </p:cNvPr>
          <p:cNvSpPr/>
          <p:nvPr/>
        </p:nvSpPr>
        <p:spPr>
          <a:xfrm>
            <a:off x="3737052" y="4515752"/>
            <a:ext cx="140087" cy="365350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605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2613785-60C9-E84A-BED4-BD03A249A212}"/>
              </a:ext>
            </a:extLst>
          </p:cNvPr>
          <p:cNvSpPr txBox="1"/>
          <p:nvPr/>
        </p:nvSpPr>
        <p:spPr>
          <a:xfrm>
            <a:off x="2765493" y="880698"/>
            <a:ext cx="52490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Beneficios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100" dirty="0"/>
              <a:t>Ahorros de tiempos en recopilar y verificar millones de datos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100" dirty="0"/>
              <a:t>Rapidez y eficiencia en los proyectos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100" dirty="0"/>
              <a:t>Diversidad de temáticas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100" dirty="0"/>
              <a:t>Relación entre variables de áreas distintas para una mirada holística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100" dirty="0"/>
              <a:t>Transparencia en el uso de fuentes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100" dirty="0"/>
              <a:t>Verificación y chequeo de la información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100" dirty="0"/>
              <a:t>Plataformas actualizadas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100" dirty="0"/>
          </a:p>
          <a:p>
            <a:r>
              <a:rPr lang="es-CL" sz="1100" dirty="0"/>
              <a:t>¿Con qué tipo de productos contamos?</a:t>
            </a:r>
          </a:p>
          <a:p>
            <a:r>
              <a:rPr lang="es-CL" sz="1100" dirty="0"/>
              <a:t>Nuestros pilares de trabajo están orientados a desarrollar productos digitales que respondan a preguntas que se pueden presentar en tu día a día: ¿Qué pasa? ¿Dónde pasa? ¿A quiénes? ¿Qué tendencias veo? La información es un puente para innovar, desarrollar y pensar el futuro.</a:t>
            </a:r>
          </a:p>
          <a:p>
            <a:endParaRPr lang="es-CL" sz="11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BEE29B-BCA7-DF4E-9712-2674FA2A7A55}"/>
              </a:ext>
            </a:extLst>
          </p:cNvPr>
          <p:cNvSpPr txBox="1"/>
          <p:nvPr/>
        </p:nvSpPr>
        <p:spPr>
          <a:xfrm>
            <a:off x="2765493" y="4633582"/>
            <a:ext cx="4338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Geo Data</a:t>
            </a:r>
          </a:p>
          <a:p>
            <a:r>
              <a:rPr lang="es-CL" sz="1100" dirty="0"/>
              <a:t>Información integral para representar y administrar información geográfica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965C5F-D561-F84B-9C30-44A893A47FB9}"/>
              </a:ext>
            </a:extLst>
          </p:cNvPr>
          <p:cNvSpPr txBox="1"/>
          <p:nvPr/>
        </p:nvSpPr>
        <p:spPr>
          <a:xfrm>
            <a:off x="9341225" y="20778"/>
            <a:ext cx="2850776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TEXTOS PÁG. BENEFICIOS</a:t>
            </a:r>
          </a:p>
        </p:txBody>
      </p:sp>
    </p:spTree>
    <p:extLst>
      <p:ext uri="{BB962C8B-B14F-4D97-AF65-F5344CB8AC3E}">
        <p14:creationId xmlns:p14="http://schemas.microsoft.com/office/powerpoint/2010/main" val="3812532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B437F98-A69B-3541-B5B0-9E7551AE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958789"/>
            <a:ext cx="5400000" cy="2675330"/>
          </a:xfrm>
          <a:prstGeom prst="rect">
            <a:avLst/>
          </a:prstGeom>
        </p:spPr>
      </p:pic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71560719-D5D3-FA4C-92C7-4702E92E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00" y="4327649"/>
            <a:ext cx="5400000" cy="1627621"/>
          </a:xfrm>
          <a:prstGeom prst="rect">
            <a:avLst/>
          </a:prstGeom>
        </p:spPr>
      </p:pic>
      <p:cxnSp>
        <p:nvCxnSpPr>
          <p:cNvPr id="8" name="Conector angular 7">
            <a:extLst>
              <a:ext uri="{FF2B5EF4-FFF2-40B4-BE49-F238E27FC236}">
                <a16:creationId xmlns:a16="http://schemas.microsoft.com/office/drawing/2014/main" id="{232CF4D0-577D-8D4A-8E77-CD5F6BF53250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rot="5400000" flipH="1" flipV="1">
            <a:off x="2593049" y="1638429"/>
            <a:ext cx="30169" cy="2491094"/>
          </a:xfrm>
          <a:prstGeom prst="bentConnector4">
            <a:avLst>
              <a:gd name="adj1" fmla="val -757731"/>
              <a:gd name="adj2" fmla="val 77349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55307527-B162-8F44-9788-169AB920E74C}"/>
              </a:ext>
            </a:extLst>
          </p:cNvPr>
          <p:cNvSpPr txBox="1"/>
          <p:nvPr/>
        </p:nvSpPr>
        <p:spPr>
          <a:xfrm>
            <a:off x="0" y="2699005"/>
            <a:ext cx="2725174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FONDO: imagen_beneficiosNac_Inter895x430_POR2.jpg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E6BC4E-D09F-614E-BB32-1F90B23C9B42}"/>
              </a:ext>
            </a:extLst>
          </p:cNvPr>
          <p:cNvSpPr txBox="1"/>
          <p:nvPr/>
        </p:nvSpPr>
        <p:spPr>
          <a:xfrm>
            <a:off x="8717872" y="2363917"/>
            <a:ext cx="3315270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 FONDO: #2E86C1</a:t>
            </a:r>
          </a:p>
          <a:p>
            <a:pPr font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Textos centrados y centrados en el cuadro.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 Subtítulo Tamaño 5, Texto cuadro Tamaño 2</a:t>
            </a:r>
          </a:p>
        </p:txBody>
      </p:sp>
      <p:cxnSp>
        <p:nvCxnSpPr>
          <p:cNvPr id="12" name="Conector angular 11">
            <a:extLst>
              <a:ext uri="{FF2B5EF4-FFF2-40B4-BE49-F238E27FC236}">
                <a16:creationId xmlns:a16="http://schemas.microsoft.com/office/drawing/2014/main" id="{DB0B3666-D09D-D644-AD50-661F26CCB307}"/>
              </a:ext>
            </a:extLst>
          </p:cNvPr>
          <p:cNvCxnSpPr>
            <a:cxnSpLocks/>
            <a:stCxn id="11" idx="2"/>
            <a:endCxn id="51" idx="1"/>
          </p:cNvCxnSpPr>
          <p:nvPr/>
        </p:nvCxnSpPr>
        <p:spPr>
          <a:xfrm rot="5400000" flipH="1">
            <a:off x="9374903" y="1886534"/>
            <a:ext cx="5277" cy="1995931"/>
          </a:xfrm>
          <a:prstGeom prst="bentConnector4">
            <a:avLst>
              <a:gd name="adj1" fmla="val -4332007"/>
              <a:gd name="adj2" fmla="val 91525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13BF418-22F4-8948-BA29-9E576F77C60A}"/>
              </a:ext>
            </a:extLst>
          </p:cNvPr>
          <p:cNvSpPr txBox="1"/>
          <p:nvPr/>
        </p:nvSpPr>
        <p:spPr>
          <a:xfrm>
            <a:off x="1" y="1166101"/>
            <a:ext cx="2725174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 FONDO: #F39C12</a:t>
            </a:r>
          </a:p>
          <a:p>
            <a:pPr font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Textos centrados y centrados en el cuadro.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 Subtítulo Tamaño 5, Texto cuadro Tamaño 2</a:t>
            </a:r>
          </a:p>
        </p:txBody>
      </p:sp>
      <p:cxnSp>
        <p:nvCxnSpPr>
          <p:cNvPr id="20" name="Conector angular 19">
            <a:extLst>
              <a:ext uri="{FF2B5EF4-FFF2-40B4-BE49-F238E27FC236}">
                <a16:creationId xmlns:a16="http://schemas.microsoft.com/office/drawing/2014/main" id="{7995A509-3629-854F-9F5D-3832CB20263F}"/>
              </a:ext>
            </a:extLst>
          </p:cNvPr>
          <p:cNvCxnSpPr>
            <a:cxnSpLocks/>
            <a:stCxn id="19" idx="2"/>
            <a:endCxn id="30" idx="1"/>
          </p:cNvCxnSpPr>
          <p:nvPr/>
        </p:nvCxnSpPr>
        <p:spPr>
          <a:xfrm rot="5400000" flipH="1" flipV="1">
            <a:off x="2552651" y="388291"/>
            <a:ext cx="110966" cy="2491093"/>
          </a:xfrm>
          <a:prstGeom prst="bentConnector4">
            <a:avLst>
              <a:gd name="adj1" fmla="val -206009"/>
              <a:gd name="adj2" fmla="val 77349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r 24">
            <a:extLst>
              <a:ext uri="{FF2B5EF4-FFF2-40B4-BE49-F238E27FC236}">
                <a16:creationId xmlns:a16="http://schemas.microsoft.com/office/drawing/2014/main" id="{64A1EA6C-8C59-404A-9BAA-952FE9DA3552}"/>
              </a:ext>
            </a:extLst>
          </p:cNvPr>
          <p:cNvCxnSpPr>
            <a:cxnSpLocks/>
            <a:stCxn id="26" idx="2"/>
            <a:endCxn id="56" idx="1"/>
          </p:cNvCxnSpPr>
          <p:nvPr/>
        </p:nvCxnSpPr>
        <p:spPr>
          <a:xfrm rot="5400000" flipH="1">
            <a:off x="9337657" y="633242"/>
            <a:ext cx="79767" cy="1995930"/>
          </a:xfrm>
          <a:prstGeom prst="bentConnector4">
            <a:avLst>
              <a:gd name="adj1" fmla="val -286585"/>
              <a:gd name="adj2" fmla="val 91525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7B54B9D-B28A-6744-8846-88477CBFC29B}"/>
              </a:ext>
            </a:extLst>
          </p:cNvPr>
          <p:cNvSpPr txBox="1"/>
          <p:nvPr/>
        </p:nvSpPr>
        <p:spPr>
          <a:xfrm>
            <a:off x="8717871" y="1471035"/>
            <a:ext cx="3315270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FONDO: imagen_beneficiosAnalitica895x430_POR2.jpg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4EB9720-6211-3141-AAE8-5E31A68501B3}"/>
              </a:ext>
            </a:extLst>
          </p:cNvPr>
          <p:cNvSpPr txBox="1"/>
          <p:nvPr/>
        </p:nvSpPr>
        <p:spPr>
          <a:xfrm>
            <a:off x="0" y="4747930"/>
            <a:ext cx="2725175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 FONDO: #5DADE2</a:t>
            </a:r>
          </a:p>
          <a:p>
            <a:pPr font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Textos centrados y centrados en el cuadro.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 Subtítulo Tamaño 5, Texto cuadro Tamaño 2</a:t>
            </a:r>
          </a:p>
        </p:txBody>
      </p:sp>
      <p:cxnSp>
        <p:nvCxnSpPr>
          <p:cNvPr id="34" name="Conector angular 33">
            <a:extLst>
              <a:ext uri="{FF2B5EF4-FFF2-40B4-BE49-F238E27FC236}">
                <a16:creationId xmlns:a16="http://schemas.microsoft.com/office/drawing/2014/main" id="{26A51795-597F-E645-AD80-DC118F9A721F}"/>
              </a:ext>
            </a:extLst>
          </p:cNvPr>
          <p:cNvCxnSpPr>
            <a:cxnSpLocks/>
            <a:stCxn id="33" idx="2"/>
            <a:endCxn id="41" idx="1"/>
          </p:cNvCxnSpPr>
          <p:nvPr/>
        </p:nvCxnSpPr>
        <p:spPr>
          <a:xfrm rot="5400000" flipH="1" flipV="1">
            <a:off x="2593779" y="4011248"/>
            <a:ext cx="28710" cy="2491093"/>
          </a:xfrm>
          <a:prstGeom prst="bentConnector4">
            <a:avLst>
              <a:gd name="adj1" fmla="val -796238"/>
              <a:gd name="adj2" fmla="val 77349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58B25FDC-A833-9B4B-8FC7-809802EF18FE}"/>
              </a:ext>
            </a:extLst>
          </p:cNvPr>
          <p:cNvCxnSpPr>
            <a:cxnSpLocks/>
            <a:stCxn id="37" idx="2"/>
            <a:endCxn id="48" idx="1"/>
          </p:cNvCxnSpPr>
          <p:nvPr/>
        </p:nvCxnSpPr>
        <p:spPr>
          <a:xfrm rot="5400000" flipH="1">
            <a:off x="9371265" y="4250750"/>
            <a:ext cx="12551" cy="1995930"/>
          </a:xfrm>
          <a:prstGeom prst="bentConnector4">
            <a:avLst>
              <a:gd name="adj1" fmla="val -1821369"/>
              <a:gd name="adj2" fmla="val 91525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4D34DCF-36C2-E748-A6CC-8B181B4303E8}"/>
              </a:ext>
            </a:extLst>
          </p:cNvPr>
          <p:cNvSpPr txBox="1"/>
          <p:nvPr/>
        </p:nvSpPr>
        <p:spPr>
          <a:xfrm>
            <a:off x="8717871" y="5054935"/>
            <a:ext cx="3315269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FONDO: imagen_beneficiosMonitoreo895x430_POR2.jpg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1E8B5FA-B72F-FB4A-A83A-94FE3872BD14}"/>
              </a:ext>
            </a:extLst>
          </p:cNvPr>
          <p:cNvSpPr txBox="1"/>
          <p:nvPr/>
        </p:nvSpPr>
        <p:spPr>
          <a:xfrm>
            <a:off x="9602740" y="20778"/>
            <a:ext cx="258926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PÁGINA BENEFICIOS</a:t>
            </a:r>
          </a:p>
        </p:txBody>
      </p:sp>
      <p:sp>
        <p:nvSpPr>
          <p:cNvPr id="30" name="Abrir corchete 29">
            <a:extLst>
              <a:ext uri="{FF2B5EF4-FFF2-40B4-BE49-F238E27FC236}">
                <a16:creationId xmlns:a16="http://schemas.microsoft.com/office/drawing/2014/main" id="{E9B076EE-DB2B-5F40-8A01-277130ED4D3E}"/>
              </a:ext>
            </a:extLst>
          </p:cNvPr>
          <p:cNvSpPr/>
          <p:nvPr/>
        </p:nvSpPr>
        <p:spPr>
          <a:xfrm>
            <a:off x="3853681" y="994858"/>
            <a:ext cx="167903" cy="1166993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Abrir corchete 38">
            <a:extLst>
              <a:ext uri="{FF2B5EF4-FFF2-40B4-BE49-F238E27FC236}">
                <a16:creationId xmlns:a16="http://schemas.microsoft.com/office/drawing/2014/main" id="{53B96E95-163C-3D4B-8512-0E7A81E79203}"/>
              </a:ext>
            </a:extLst>
          </p:cNvPr>
          <p:cNvSpPr/>
          <p:nvPr/>
        </p:nvSpPr>
        <p:spPr>
          <a:xfrm>
            <a:off x="3853681" y="2285394"/>
            <a:ext cx="167903" cy="1166993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Abrir corchete 40">
            <a:extLst>
              <a:ext uri="{FF2B5EF4-FFF2-40B4-BE49-F238E27FC236}">
                <a16:creationId xmlns:a16="http://schemas.microsoft.com/office/drawing/2014/main" id="{7D0FE5FB-BA51-9646-B0C9-039C877DD191}"/>
              </a:ext>
            </a:extLst>
          </p:cNvPr>
          <p:cNvSpPr/>
          <p:nvPr/>
        </p:nvSpPr>
        <p:spPr>
          <a:xfrm>
            <a:off x="3853681" y="4658943"/>
            <a:ext cx="167903" cy="1166993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8" name="Abrir corchete 47">
            <a:extLst>
              <a:ext uri="{FF2B5EF4-FFF2-40B4-BE49-F238E27FC236}">
                <a16:creationId xmlns:a16="http://schemas.microsoft.com/office/drawing/2014/main" id="{40F1668C-768D-F24D-AADF-101CD5DDFFC9}"/>
              </a:ext>
            </a:extLst>
          </p:cNvPr>
          <p:cNvSpPr/>
          <p:nvPr/>
        </p:nvSpPr>
        <p:spPr>
          <a:xfrm rot="10800000">
            <a:off x="8211673" y="4658943"/>
            <a:ext cx="167903" cy="1166993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1" name="Abrir corchete 50">
            <a:extLst>
              <a:ext uri="{FF2B5EF4-FFF2-40B4-BE49-F238E27FC236}">
                <a16:creationId xmlns:a16="http://schemas.microsoft.com/office/drawing/2014/main" id="{14C3B9AE-F2EF-194C-A10E-2B0C0B403637}"/>
              </a:ext>
            </a:extLst>
          </p:cNvPr>
          <p:cNvSpPr/>
          <p:nvPr/>
        </p:nvSpPr>
        <p:spPr>
          <a:xfrm rot="10800000">
            <a:off x="8211673" y="2298364"/>
            <a:ext cx="167903" cy="1166993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6" name="Abrir corchete 55">
            <a:extLst>
              <a:ext uri="{FF2B5EF4-FFF2-40B4-BE49-F238E27FC236}">
                <a16:creationId xmlns:a16="http://schemas.microsoft.com/office/drawing/2014/main" id="{FD21276A-34A8-7245-A897-517D517920FF}"/>
              </a:ext>
            </a:extLst>
          </p:cNvPr>
          <p:cNvSpPr/>
          <p:nvPr/>
        </p:nvSpPr>
        <p:spPr>
          <a:xfrm rot="10800000">
            <a:off x="8211673" y="1007827"/>
            <a:ext cx="167903" cy="1166993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723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292939A-0925-F24C-9C77-2746E323EB53}"/>
              </a:ext>
            </a:extLst>
          </p:cNvPr>
          <p:cNvSpPr txBox="1"/>
          <p:nvPr/>
        </p:nvSpPr>
        <p:spPr>
          <a:xfrm>
            <a:off x="3266477" y="1813968"/>
            <a:ext cx="5822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sz="1200" dirty="0"/>
          </a:p>
          <a:p>
            <a:r>
              <a:rPr lang="es-CL" sz="1200" dirty="0"/>
              <a:t>Analítica y visualización estratégica</a:t>
            </a:r>
          </a:p>
          <a:p>
            <a:r>
              <a:rPr lang="es-CL" sz="1200" dirty="0"/>
              <a:t>Millones de datos transformados en información</a:t>
            </a:r>
          </a:p>
          <a:p>
            <a:endParaRPr lang="es-CL" sz="1200" dirty="0"/>
          </a:p>
          <a:p>
            <a:r>
              <a:rPr lang="es-CL" sz="1200" dirty="0"/>
              <a:t>Datos Nacionales e Internacionales </a:t>
            </a:r>
          </a:p>
          <a:p>
            <a:r>
              <a:rPr lang="es-CL" sz="1200" dirty="0"/>
              <a:t>Podemos estudiar la realidad de cualquier país</a:t>
            </a:r>
          </a:p>
          <a:p>
            <a:endParaRPr lang="es-CL" sz="1200" dirty="0"/>
          </a:p>
          <a:p>
            <a:r>
              <a:rPr lang="es-CL" sz="1200" dirty="0"/>
              <a:t>Actualización, Monitoreo y Soporte</a:t>
            </a:r>
          </a:p>
          <a:p>
            <a:r>
              <a:rPr lang="es-CL" sz="1200" dirty="0"/>
              <a:t>El ciclo de vida de nuestros productos es circular. Actualización constante y verificada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DD4FFF-EDE5-D946-904F-A6EDA4145DBB}"/>
              </a:ext>
            </a:extLst>
          </p:cNvPr>
          <p:cNvSpPr txBox="1"/>
          <p:nvPr/>
        </p:nvSpPr>
        <p:spPr>
          <a:xfrm>
            <a:off x="9341225" y="20778"/>
            <a:ext cx="2850776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TEXTOS PÁG. BENEFICIOS</a:t>
            </a:r>
          </a:p>
        </p:txBody>
      </p:sp>
    </p:spTree>
    <p:extLst>
      <p:ext uri="{BB962C8B-B14F-4D97-AF65-F5344CB8AC3E}">
        <p14:creationId xmlns:p14="http://schemas.microsoft.com/office/powerpoint/2010/main" val="250851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73C99CC-741D-EF43-8C38-8A3A9EF2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4341187"/>
            <a:ext cx="5400000" cy="99617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73F783-1450-A447-A09F-BAFF817F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723" y="1172803"/>
            <a:ext cx="3763108" cy="2701928"/>
          </a:xfrm>
          <a:prstGeom prst="rect">
            <a:avLst/>
          </a:prstGeom>
        </p:spPr>
      </p:pic>
      <p:cxnSp>
        <p:nvCxnSpPr>
          <p:cNvPr id="9" name="Conector angular 8">
            <a:extLst>
              <a:ext uri="{FF2B5EF4-FFF2-40B4-BE49-F238E27FC236}">
                <a16:creationId xmlns:a16="http://schemas.microsoft.com/office/drawing/2014/main" id="{AA76A32C-BA68-2D49-8CD3-8FA36426F22D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 flipV="1">
            <a:off x="2902226" y="2897959"/>
            <a:ext cx="880473" cy="239216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93B03117-1051-AA43-A79D-8D5668198344}"/>
              </a:ext>
            </a:extLst>
          </p:cNvPr>
          <p:cNvSpPr txBox="1"/>
          <p:nvPr/>
        </p:nvSpPr>
        <p:spPr>
          <a:xfrm>
            <a:off x="741629" y="1913763"/>
            <a:ext cx="2160597" cy="24468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DE logos: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logos_320x320px_1.png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logos_320x320px_2.png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logos_320x320px_3.png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logos_320x320px_4.png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logos_320x320px_5.png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logos_320x320px_6.png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logos_320x320px_7.png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logos_320x320px_8.png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logos_320x320px_9.png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logos_320x320px_10.png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logos_320x320px_11.png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logos_320x320px_12.png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logos_320x320px_13.png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logos_320x320px_14.png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logos_320x320px_15.png</a:t>
            </a:r>
          </a:p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logos_320x320px_16.png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4578D69-7D44-D640-9B9F-4BE843B470C5}"/>
              </a:ext>
            </a:extLst>
          </p:cNvPr>
          <p:cNvSpPr txBox="1"/>
          <p:nvPr/>
        </p:nvSpPr>
        <p:spPr>
          <a:xfrm>
            <a:off x="741629" y="1172803"/>
            <a:ext cx="2160597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Título Tamaño 6</a:t>
            </a:r>
          </a:p>
        </p:txBody>
      </p:sp>
      <p:cxnSp>
        <p:nvCxnSpPr>
          <p:cNvPr id="16" name="Conector angular 15">
            <a:extLst>
              <a:ext uri="{FF2B5EF4-FFF2-40B4-BE49-F238E27FC236}">
                <a16:creationId xmlns:a16="http://schemas.microsoft.com/office/drawing/2014/main" id="{3314E538-B291-5D4B-9179-63B0AFE9D590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 flipV="1">
            <a:off x="2902226" y="1261472"/>
            <a:ext cx="880473" cy="26747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6A48379-CB42-E448-BE1E-96A06FD8FFFE}"/>
              </a:ext>
            </a:extLst>
          </p:cNvPr>
          <p:cNvSpPr txBox="1"/>
          <p:nvPr/>
        </p:nvSpPr>
        <p:spPr>
          <a:xfrm>
            <a:off x="741629" y="1488808"/>
            <a:ext cx="2160597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Texto Tamaño 3</a:t>
            </a:r>
          </a:p>
        </p:txBody>
      </p:sp>
      <p:cxnSp>
        <p:nvCxnSpPr>
          <p:cNvPr id="19" name="Conector angular 18">
            <a:extLst>
              <a:ext uri="{FF2B5EF4-FFF2-40B4-BE49-F238E27FC236}">
                <a16:creationId xmlns:a16="http://schemas.microsoft.com/office/drawing/2014/main" id="{A54BF216-17C1-034F-8AE4-779CFAA7B742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>
            <a:off x="2902226" y="1604224"/>
            <a:ext cx="880473" cy="52649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D3A9370-9F99-864C-A56A-6FD7185F9A40}"/>
              </a:ext>
            </a:extLst>
          </p:cNvPr>
          <p:cNvSpPr txBox="1"/>
          <p:nvPr/>
        </p:nvSpPr>
        <p:spPr>
          <a:xfrm>
            <a:off x="9602740" y="22557"/>
            <a:ext cx="258926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PÁGINA BENEFICIOS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FF9A2A-18C6-F543-81DF-6EC452092257}"/>
              </a:ext>
            </a:extLst>
          </p:cNvPr>
          <p:cNvSpPr txBox="1"/>
          <p:nvPr/>
        </p:nvSpPr>
        <p:spPr>
          <a:xfrm>
            <a:off x="5322150" y="6373718"/>
            <a:ext cx="1348157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Tamaño 1</a:t>
            </a:r>
          </a:p>
        </p:txBody>
      </p:sp>
      <p:sp>
        <p:nvSpPr>
          <p:cNvPr id="25" name="Abrir corchete 24">
            <a:extLst>
              <a:ext uri="{FF2B5EF4-FFF2-40B4-BE49-F238E27FC236}">
                <a16:creationId xmlns:a16="http://schemas.microsoft.com/office/drawing/2014/main" id="{C6C09B6B-55AD-6D4E-B142-7007B6D72221}"/>
              </a:ext>
            </a:extLst>
          </p:cNvPr>
          <p:cNvSpPr/>
          <p:nvPr/>
        </p:nvSpPr>
        <p:spPr>
          <a:xfrm rot="16200000">
            <a:off x="6020198" y="3812294"/>
            <a:ext cx="170331" cy="328349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6" name="Conector angular 25">
            <a:extLst>
              <a:ext uri="{FF2B5EF4-FFF2-40B4-BE49-F238E27FC236}">
                <a16:creationId xmlns:a16="http://schemas.microsoft.com/office/drawing/2014/main" id="{B290A9A1-0C52-094E-9ACC-F03B5DF46635}"/>
              </a:ext>
            </a:extLst>
          </p:cNvPr>
          <p:cNvCxnSpPr>
            <a:cxnSpLocks/>
            <a:stCxn id="24" idx="0"/>
            <a:endCxn id="25" idx="1"/>
          </p:cNvCxnSpPr>
          <p:nvPr/>
        </p:nvCxnSpPr>
        <p:spPr>
          <a:xfrm rot="5400000" flipH="1" flipV="1">
            <a:off x="5633541" y="5901896"/>
            <a:ext cx="834511" cy="109135"/>
          </a:xfrm>
          <a:prstGeom prst="bentConnector5">
            <a:avLst>
              <a:gd name="adj1" fmla="val 27393"/>
              <a:gd name="adj2" fmla="val 827121"/>
              <a:gd name="adj3" fmla="val 7260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brir corchete 27">
            <a:extLst>
              <a:ext uri="{FF2B5EF4-FFF2-40B4-BE49-F238E27FC236}">
                <a16:creationId xmlns:a16="http://schemas.microsoft.com/office/drawing/2014/main" id="{6DD615E7-DBE6-8C4E-A87D-FB3A76D1693E}"/>
              </a:ext>
            </a:extLst>
          </p:cNvPr>
          <p:cNvSpPr/>
          <p:nvPr/>
        </p:nvSpPr>
        <p:spPr>
          <a:xfrm>
            <a:off x="3782699" y="1172803"/>
            <a:ext cx="170235" cy="177338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Abrir corchete 30">
            <a:extLst>
              <a:ext uri="{FF2B5EF4-FFF2-40B4-BE49-F238E27FC236}">
                <a16:creationId xmlns:a16="http://schemas.microsoft.com/office/drawing/2014/main" id="{BCC00882-AF91-5349-8939-558091A37AD5}"/>
              </a:ext>
            </a:extLst>
          </p:cNvPr>
          <p:cNvSpPr/>
          <p:nvPr/>
        </p:nvSpPr>
        <p:spPr>
          <a:xfrm>
            <a:off x="3782699" y="1399983"/>
            <a:ext cx="170235" cy="513780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Abrir corchete 33">
            <a:extLst>
              <a:ext uri="{FF2B5EF4-FFF2-40B4-BE49-F238E27FC236}">
                <a16:creationId xmlns:a16="http://schemas.microsoft.com/office/drawing/2014/main" id="{FAC5D7B1-8001-6A49-970E-61A928317018}"/>
              </a:ext>
            </a:extLst>
          </p:cNvPr>
          <p:cNvSpPr/>
          <p:nvPr/>
        </p:nvSpPr>
        <p:spPr>
          <a:xfrm>
            <a:off x="3782699" y="2024728"/>
            <a:ext cx="170235" cy="1746461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0526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09146CD-B108-E544-81FE-9B3A85006392}"/>
              </a:ext>
            </a:extLst>
          </p:cNvPr>
          <p:cNvSpPr/>
          <p:nvPr/>
        </p:nvSpPr>
        <p:spPr>
          <a:xfrm>
            <a:off x="3516034" y="1720840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sz="1400" dirty="0"/>
              <a:t>Algunas de nuestras herramientas</a:t>
            </a:r>
          </a:p>
          <a:p>
            <a:endParaRPr lang="es-CL" sz="1400" dirty="0"/>
          </a:p>
          <a:p>
            <a:r>
              <a:rPr lang="es-CL" sz="1400" dirty="0"/>
              <a:t>La experiencia y la práctica nos ha demostrado que no es posible gestionar datos y generar información desde diversas fuentes, temáticas y formatos utilizando una Herramienta Única.</a:t>
            </a:r>
          </a:p>
          <a:p>
            <a:endParaRPr lang="es-CL" sz="1400" dirty="0"/>
          </a:p>
          <a:p>
            <a:r>
              <a:rPr lang="es-CL" sz="1400" dirty="0"/>
              <a:t>Por lo mismo, nos especializamos en todas la herramientas informáticas necesarias para construir productos que contengan los elementos necesarios y suficientes para satisfacer los requerimientos en calidad y cantidad de nuestros clientes.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2C40C9-42CE-4549-8F90-558D4F1E2807}"/>
              </a:ext>
            </a:extLst>
          </p:cNvPr>
          <p:cNvSpPr txBox="1"/>
          <p:nvPr/>
        </p:nvSpPr>
        <p:spPr>
          <a:xfrm>
            <a:off x="9341225" y="20778"/>
            <a:ext cx="2850776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TEXTOS PÁG. BENEFICIOS</a:t>
            </a:r>
          </a:p>
        </p:txBody>
      </p:sp>
    </p:spTree>
    <p:extLst>
      <p:ext uri="{BB962C8B-B14F-4D97-AF65-F5344CB8AC3E}">
        <p14:creationId xmlns:p14="http://schemas.microsoft.com/office/powerpoint/2010/main" val="366379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498C147-7301-0244-AE6A-65B4FB172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7"/>
          <a:stretch/>
        </p:blipFill>
        <p:spPr>
          <a:xfrm>
            <a:off x="3396000" y="0"/>
            <a:ext cx="5400000" cy="313912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3991E34-B0F5-E54A-B97C-A0CB0CE8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3" b="3123"/>
          <a:stretch/>
        </p:blipFill>
        <p:spPr>
          <a:xfrm>
            <a:off x="3396000" y="4199643"/>
            <a:ext cx="5400000" cy="199376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B9957F6-975A-EF42-9D81-67232928A31E}"/>
              </a:ext>
            </a:extLst>
          </p:cNvPr>
          <p:cNvSpPr txBox="1"/>
          <p:nvPr/>
        </p:nvSpPr>
        <p:spPr>
          <a:xfrm>
            <a:off x="282804" y="4225215"/>
            <a:ext cx="275222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Título Tamaño 6</a:t>
            </a:r>
          </a:p>
        </p:txBody>
      </p:sp>
      <p:cxnSp>
        <p:nvCxnSpPr>
          <p:cNvPr id="11" name="Conector angular 10">
            <a:extLst>
              <a:ext uri="{FF2B5EF4-FFF2-40B4-BE49-F238E27FC236}">
                <a16:creationId xmlns:a16="http://schemas.microsoft.com/office/drawing/2014/main" id="{0A33246B-F8CF-9149-B6DD-94946584453A}"/>
              </a:ext>
            </a:extLst>
          </p:cNvPr>
          <p:cNvCxnSpPr>
            <a:cxnSpLocks/>
            <a:stCxn id="9" idx="3"/>
            <a:endCxn id="34" idx="1"/>
          </p:cNvCxnSpPr>
          <p:nvPr/>
        </p:nvCxnSpPr>
        <p:spPr>
          <a:xfrm>
            <a:off x="3035030" y="4325243"/>
            <a:ext cx="866116" cy="31851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1C31093-1DE3-B448-A855-86BD2FD20AD5}"/>
              </a:ext>
            </a:extLst>
          </p:cNvPr>
          <p:cNvSpPr txBox="1"/>
          <p:nvPr/>
        </p:nvSpPr>
        <p:spPr>
          <a:xfrm>
            <a:off x="282804" y="954477"/>
            <a:ext cx="275222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Título Tamaño 6</a:t>
            </a:r>
          </a:p>
        </p:txBody>
      </p:sp>
      <p:cxnSp>
        <p:nvCxnSpPr>
          <p:cNvPr id="14" name="Conector angular 13">
            <a:extLst>
              <a:ext uri="{FF2B5EF4-FFF2-40B4-BE49-F238E27FC236}">
                <a16:creationId xmlns:a16="http://schemas.microsoft.com/office/drawing/2014/main" id="{5B969E6E-CED6-C54A-B7CC-0020315ED152}"/>
              </a:ext>
            </a:extLst>
          </p:cNvPr>
          <p:cNvCxnSpPr>
            <a:cxnSpLocks/>
            <a:stCxn id="12" idx="3"/>
            <a:endCxn id="47" idx="1"/>
          </p:cNvCxnSpPr>
          <p:nvPr/>
        </p:nvCxnSpPr>
        <p:spPr>
          <a:xfrm>
            <a:off x="3035030" y="1054505"/>
            <a:ext cx="866116" cy="39546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05957E2-294D-7A41-8150-E8092F746DF6}"/>
              </a:ext>
            </a:extLst>
          </p:cNvPr>
          <p:cNvSpPr txBox="1"/>
          <p:nvPr/>
        </p:nvSpPr>
        <p:spPr>
          <a:xfrm>
            <a:off x="282804" y="2542940"/>
            <a:ext cx="275222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Texto Tamaño 3</a:t>
            </a:r>
          </a:p>
        </p:txBody>
      </p:sp>
      <p:cxnSp>
        <p:nvCxnSpPr>
          <p:cNvPr id="17" name="Conector angular 16">
            <a:extLst>
              <a:ext uri="{FF2B5EF4-FFF2-40B4-BE49-F238E27FC236}">
                <a16:creationId xmlns:a16="http://schemas.microsoft.com/office/drawing/2014/main" id="{FEED0DD1-FC9B-4540-9CCA-A85AFCAABF9A}"/>
              </a:ext>
            </a:extLst>
          </p:cNvPr>
          <p:cNvCxnSpPr>
            <a:cxnSpLocks/>
            <a:stCxn id="15" idx="3"/>
            <a:endCxn id="39" idx="1"/>
          </p:cNvCxnSpPr>
          <p:nvPr/>
        </p:nvCxnSpPr>
        <p:spPr>
          <a:xfrm>
            <a:off x="3035030" y="2642968"/>
            <a:ext cx="866116" cy="115971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D431958-9285-154C-AA70-07F2D10CA14F}"/>
              </a:ext>
            </a:extLst>
          </p:cNvPr>
          <p:cNvSpPr txBox="1"/>
          <p:nvPr/>
        </p:nvSpPr>
        <p:spPr>
          <a:xfrm>
            <a:off x="282804" y="4538793"/>
            <a:ext cx="275222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Texto Tamaño 3</a:t>
            </a:r>
          </a:p>
        </p:txBody>
      </p:sp>
      <p:cxnSp>
        <p:nvCxnSpPr>
          <p:cNvPr id="20" name="Conector angular 19">
            <a:extLst>
              <a:ext uri="{FF2B5EF4-FFF2-40B4-BE49-F238E27FC236}">
                <a16:creationId xmlns:a16="http://schemas.microsoft.com/office/drawing/2014/main" id="{80E5C0B0-5063-5547-88C6-EDA2A70A5DB8}"/>
              </a:ext>
            </a:extLst>
          </p:cNvPr>
          <p:cNvCxnSpPr>
            <a:cxnSpLocks/>
            <a:stCxn id="18" idx="3"/>
            <a:endCxn id="35" idx="1"/>
          </p:cNvCxnSpPr>
          <p:nvPr/>
        </p:nvCxnSpPr>
        <p:spPr>
          <a:xfrm>
            <a:off x="3035030" y="4638821"/>
            <a:ext cx="866116" cy="12256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>
            <a:extLst>
              <a:ext uri="{FF2B5EF4-FFF2-40B4-BE49-F238E27FC236}">
                <a16:creationId xmlns:a16="http://schemas.microsoft.com/office/drawing/2014/main" id="{D3348E53-CD79-DA47-95E5-75B934954B9C}"/>
              </a:ext>
            </a:extLst>
          </p:cNvPr>
          <p:cNvCxnSpPr>
            <a:cxnSpLocks/>
            <a:stCxn id="25" idx="2"/>
            <a:endCxn id="44" idx="1"/>
          </p:cNvCxnSpPr>
          <p:nvPr/>
        </p:nvCxnSpPr>
        <p:spPr>
          <a:xfrm rot="16200000" flipH="1">
            <a:off x="2738322" y="610372"/>
            <a:ext cx="83418" cy="2242229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7FA8C5E-C1C8-634C-956C-38DB20D23B9A}"/>
              </a:ext>
            </a:extLst>
          </p:cNvPr>
          <p:cNvSpPr txBox="1"/>
          <p:nvPr/>
        </p:nvSpPr>
        <p:spPr>
          <a:xfrm>
            <a:off x="282804" y="1489723"/>
            <a:ext cx="275222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IMAGEN: imagenNUESTRAEMPRESA_1800X500.jpg</a:t>
            </a:r>
          </a:p>
        </p:txBody>
      </p: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BCCCC67D-2EA4-1248-9663-598170804402}"/>
              </a:ext>
            </a:extLst>
          </p:cNvPr>
          <p:cNvCxnSpPr>
            <a:cxnSpLocks/>
            <a:stCxn id="29" idx="2"/>
            <a:endCxn id="36" idx="1"/>
          </p:cNvCxnSpPr>
          <p:nvPr/>
        </p:nvCxnSpPr>
        <p:spPr>
          <a:xfrm rot="16200000" flipH="1">
            <a:off x="2737363" y="4409608"/>
            <a:ext cx="85337" cy="2242229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D3FDB3D-15E5-0F41-9949-5F93B35A52B5}"/>
              </a:ext>
            </a:extLst>
          </p:cNvPr>
          <p:cNvSpPr txBox="1"/>
          <p:nvPr/>
        </p:nvSpPr>
        <p:spPr>
          <a:xfrm>
            <a:off x="282804" y="5288000"/>
            <a:ext cx="275222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IMAGEN: imagen_areaDesarrollo.jpg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A33AD3E-360E-A547-A90C-0740CD009F8C}"/>
              </a:ext>
            </a:extLst>
          </p:cNvPr>
          <p:cNvSpPr txBox="1"/>
          <p:nvPr/>
        </p:nvSpPr>
        <p:spPr>
          <a:xfrm>
            <a:off x="9656369" y="5216216"/>
            <a:ext cx="1557833" cy="4154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 FONDO: #2C3E50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 Tamaño 2 </a:t>
            </a:r>
          </a:p>
        </p:txBody>
      </p:sp>
      <p:cxnSp>
        <p:nvCxnSpPr>
          <p:cNvPr id="33" name="Conector angular 32">
            <a:extLst>
              <a:ext uri="{FF2B5EF4-FFF2-40B4-BE49-F238E27FC236}">
                <a16:creationId xmlns:a16="http://schemas.microsoft.com/office/drawing/2014/main" id="{7D7CE778-4932-8A4A-9DFF-60BD1A06CA82}"/>
              </a:ext>
            </a:extLst>
          </p:cNvPr>
          <p:cNvCxnSpPr>
            <a:cxnSpLocks/>
            <a:stCxn id="32" idx="2"/>
            <a:endCxn id="50" idx="1"/>
          </p:cNvCxnSpPr>
          <p:nvPr/>
        </p:nvCxnSpPr>
        <p:spPr>
          <a:xfrm rot="5400000" flipH="1">
            <a:off x="9343532" y="4539961"/>
            <a:ext cx="58323" cy="2125184"/>
          </a:xfrm>
          <a:prstGeom prst="bentConnector4">
            <a:avLst>
              <a:gd name="adj1" fmla="val -391955"/>
              <a:gd name="adj2" fmla="val 68326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DA54DD2-D36E-7C44-8592-2B20EC908E78}"/>
              </a:ext>
            </a:extLst>
          </p:cNvPr>
          <p:cNvSpPr txBox="1"/>
          <p:nvPr/>
        </p:nvSpPr>
        <p:spPr>
          <a:xfrm>
            <a:off x="9341225" y="20778"/>
            <a:ext cx="2850776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PÁGINA NUESTRA EMPRESA</a:t>
            </a:r>
          </a:p>
        </p:txBody>
      </p:sp>
      <p:sp>
        <p:nvSpPr>
          <p:cNvPr id="34" name="Abrir corchete 33">
            <a:extLst>
              <a:ext uri="{FF2B5EF4-FFF2-40B4-BE49-F238E27FC236}">
                <a16:creationId xmlns:a16="http://schemas.microsoft.com/office/drawing/2014/main" id="{4ECDA451-774C-D64F-92E5-BE49F1EC4CCC}"/>
              </a:ext>
            </a:extLst>
          </p:cNvPr>
          <p:cNvSpPr/>
          <p:nvPr/>
        </p:nvSpPr>
        <p:spPr>
          <a:xfrm>
            <a:off x="3901146" y="4188772"/>
            <a:ext cx="170331" cy="33664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Abrir corchete 34">
            <a:extLst>
              <a:ext uri="{FF2B5EF4-FFF2-40B4-BE49-F238E27FC236}">
                <a16:creationId xmlns:a16="http://schemas.microsoft.com/office/drawing/2014/main" id="{736305F1-1230-9040-8A28-51EBC484B89D}"/>
              </a:ext>
            </a:extLst>
          </p:cNvPr>
          <p:cNvSpPr/>
          <p:nvPr/>
        </p:nvSpPr>
        <p:spPr>
          <a:xfrm>
            <a:off x="3901146" y="4560247"/>
            <a:ext cx="170331" cy="402278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Abrir corchete 35">
            <a:extLst>
              <a:ext uri="{FF2B5EF4-FFF2-40B4-BE49-F238E27FC236}">
                <a16:creationId xmlns:a16="http://schemas.microsoft.com/office/drawing/2014/main" id="{22D50353-1A61-A344-8AA4-327EEDAE9A67}"/>
              </a:ext>
            </a:extLst>
          </p:cNvPr>
          <p:cNvSpPr/>
          <p:nvPr/>
        </p:nvSpPr>
        <p:spPr>
          <a:xfrm>
            <a:off x="3901146" y="5017446"/>
            <a:ext cx="170331" cy="1111891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Abrir corchete 38">
            <a:extLst>
              <a:ext uri="{FF2B5EF4-FFF2-40B4-BE49-F238E27FC236}">
                <a16:creationId xmlns:a16="http://schemas.microsoft.com/office/drawing/2014/main" id="{8D120227-A73F-024F-8F21-7FCDF5E2D60F}"/>
              </a:ext>
            </a:extLst>
          </p:cNvPr>
          <p:cNvSpPr/>
          <p:nvPr/>
        </p:nvSpPr>
        <p:spPr>
          <a:xfrm>
            <a:off x="3901146" y="2400300"/>
            <a:ext cx="170331" cy="717277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4" name="Abrir corchete 43">
            <a:extLst>
              <a:ext uri="{FF2B5EF4-FFF2-40B4-BE49-F238E27FC236}">
                <a16:creationId xmlns:a16="http://schemas.microsoft.com/office/drawing/2014/main" id="{B1FEAAEB-65BF-5148-9CA1-48EAC2D1755B}"/>
              </a:ext>
            </a:extLst>
          </p:cNvPr>
          <p:cNvSpPr/>
          <p:nvPr/>
        </p:nvSpPr>
        <p:spPr>
          <a:xfrm>
            <a:off x="3901146" y="1262062"/>
            <a:ext cx="170331" cy="1022268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7" name="Abrir corchete 46">
            <a:extLst>
              <a:ext uri="{FF2B5EF4-FFF2-40B4-BE49-F238E27FC236}">
                <a16:creationId xmlns:a16="http://schemas.microsoft.com/office/drawing/2014/main" id="{74E1623F-D146-D347-9D25-CD54450F4E91}"/>
              </a:ext>
            </a:extLst>
          </p:cNvPr>
          <p:cNvSpPr/>
          <p:nvPr/>
        </p:nvSpPr>
        <p:spPr>
          <a:xfrm>
            <a:off x="3901146" y="985837"/>
            <a:ext cx="170331" cy="216427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0" name="Abrir corchete 49">
            <a:extLst>
              <a:ext uri="{FF2B5EF4-FFF2-40B4-BE49-F238E27FC236}">
                <a16:creationId xmlns:a16="http://schemas.microsoft.com/office/drawing/2014/main" id="{3A230F99-CD98-0B4D-B18D-1225DAD1E2D9}"/>
              </a:ext>
            </a:extLst>
          </p:cNvPr>
          <p:cNvSpPr/>
          <p:nvPr/>
        </p:nvSpPr>
        <p:spPr>
          <a:xfrm rot="10800000">
            <a:off x="8139771" y="5017446"/>
            <a:ext cx="170331" cy="1111891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61537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25885CA-0ECF-FA47-B956-10CC217F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522338"/>
            <a:ext cx="5400000" cy="2574799"/>
          </a:xfrm>
          <a:prstGeom prst="rect">
            <a:avLst/>
          </a:prstGeom>
        </p:spPr>
      </p:pic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59DE5F4-0D76-DA49-85E7-D4CE4EEA8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00" y="3642894"/>
            <a:ext cx="5400000" cy="876411"/>
          </a:xfrm>
          <a:prstGeom prst="rect">
            <a:avLst/>
          </a:prstGeom>
        </p:spPr>
      </p:pic>
      <p:cxnSp>
        <p:nvCxnSpPr>
          <p:cNvPr id="7" name="Conector angular 6">
            <a:extLst>
              <a:ext uri="{FF2B5EF4-FFF2-40B4-BE49-F238E27FC236}">
                <a16:creationId xmlns:a16="http://schemas.microsoft.com/office/drawing/2014/main" id="{1A08383A-0E77-9C4E-9DC5-35B39611429D}"/>
              </a:ext>
            </a:extLst>
          </p:cNvPr>
          <p:cNvCxnSpPr>
            <a:cxnSpLocks/>
            <a:stCxn id="8" idx="2"/>
            <a:endCxn id="16" idx="1"/>
          </p:cNvCxnSpPr>
          <p:nvPr/>
        </p:nvCxnSpPr>
        <p:spPr>
          <a:xfrm rot="5400000">
            <a:off x="9334994" y="575873"/>
            <a:ext cx="394957" cy="2369078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43534CA8-EA1F-DA48-8809-DC45D8974AFE}"/>
              </a:ext>
            </a:extLst>
          </p:cNvPr>
          <p:cNvSpPr txBox="1"/>
          <p:nvPr/>
        </p:nvSpPr>
        <p:spPr>
          <a:xfrm>
            <a:off x="9504485" y="1362879"/>
            <a:ext cx="2425051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CE0D96A-13F2-3340-BE03-62D1742C2A92}"/>
              </a:ext>
            </a:extLst>
          </p:cNvPr>
          <p:cNvSpPr txBox="1"/>
          <p:nvPr/>
        </p:nvSpPr>
        <p:spPr>
          <a:xfrm>
            <a:off x="9341225" y="20778"/>
            <a:ext cx="2850776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PÁGINA NUESTRA EMPRESA</a:t>
            </a:r>
          </a:p>
        </p:txBody>
      </p:sp>
      <p:cxnSp>
        <p:nvCxnSpPr>
          <p:cNvPr id="13" name="Conector angular 12">
            <a:extLst>
              <a:ext uri="{FF2B5EF4-FFF2-40B4-BE49-F238E27FC236}">
                <a16:creationId xmlns:a16="http://schemas.microsoft.com/office/drawing/2014/main" id="{6E24BBEE-1533-B646-9642-960BDBB4B306}"/>
              </a:ext>
            </a:extLst>
          </p:cNvPr>
          <p:cNvCxnSpPr>
            <a:cxnSpLocks/>
            <a:stCxn id="14" idx="0"/>
            <a:endCxn id="15" idx="1"/>
          </p:cNvCxnSpPr>
          <p:nvPr/>
        </p:nvCxnSpPr>
        <p:spPr>
          <a:xfrm rot="5400000" flipH="1" flipV="1">
            <a:off x="5808426" y="4994161"/>
            <a:ext cx="484739" cy="109134"/>
          </a:xfrm>
          <a:prstGeom prst="bentConnector5">
            <a:avLst>
              <a:gd name="adj1" fmla="val 47159"/>
              <a:gd name="adj2" fmla="val 827128"/>
              <a:gd name="adj3" fmla="val 52841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22AD66-D42B-AE40-B9F0-F246A3130CBD}"/>
              </a:ext>
            </a:extLst>
          </p:cNvPr>
          <p:cNvSpPr txBox="1"/>
          <p:nvPr/>
        </p:nvSpPr>
        <p:spPr>
          <a:xfrm>
            <a:off x="5322149" y="5291097"/>
            <a:ext cx="1348157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Tamaño 1</a:t>
            </a:r>
          </a:p>
        </p:txBody>
      </p:sp>
      <p:sp>
        <p:nvSpPr>
          <p:cNvPr id="15" name="Abrir corchete 14">
            <a:extLst>
              <a:ext uri="{FF2B5EF4-FFF2-40B4-BE49-F238E27FC236}">
                <a16:creationId xmlns:a16="http://schemas.microsoft.com/office/drawing/2014/main" id="{5DCA9E26-576F-B14E-BEBD-4BFB325FE339}"/>
              </a:ext>
            </a:extLst>
          </p:cNvPr>
          <p:cNvSpPr/>
          <p:nvPr/>
        </p:nvSpPr>
        <p:spPr>
          <a:xfrm rot="16200000">
            <a:off x="6020196" y="3079445"/>
            <a:ext cx="170331" cy="328349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Abrir corchete 15">
            <a:extLst>
              <a:ext uri="{FF2B5EF4-FFF2-40B4-BE49-F238E27FC236}">
                <a16:creationId xmlns:a16="http://schemas.microsoft.com/office/drawing/2014/main" id="{78A144D4-D2E2-714C-AE97-5852EA83D497}"/>
              </a:ext>
            </a:extLst>
          </p:cNvPr>
          <p:cNvSpPr/>
          <p:nvPr/>
        </p:nvSpPr>
        <p:spPr>
          <a:xfrm rot="10800000">
            <a:off x="8160968" y="914399"/>
            <a:ext cx="186965" cy="208698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43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B6544CFB-577A-664A-AC08-3079D168F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76"/>
          <a:stretch/>
        </p:blipFill>
        <p:spPr>
          <a:xfrm>
            <a:off x="3396000" y="6779"/>
            <a:ext cx="5400000" cy="2092751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099163D-1723-D64E-80DF-452412BF9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72" b="-1"/>
          <a:stretch/>
        </p:blipFill>
        <p:spPr>
          <a:xfrm>
            <a:off x="3396000" y="2130825"/>
            <a:ext cx="5400000" cy="2628915"/>
          </a:xfrm>
          <a:prstGeom prst="rect">
            <a:avLst/>
          </a:prstGeom>
        </p:spPr>
      </p:pic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2ED28DAF-4323-3B40-8B0B-777F5EEE7883}"/>
              </a:ext>
            </a:extLst>
          </p:cNvPr>
          <p:cNvCxnSpPr>
            <a:cxnSpLocks/>
            <a:stCxn id="11" idx="1"/>
            <a:endCxn id="90" idx="1"/>
          </p:cNvCxnSpPr>
          <p:nvPr/>
        </p:nvCxnSpPr>
        <p:spPr>
          <a:xfrm rot="10800000" flipV="1">
            <a:off x="9027940" y="1155267"/>
            <a:ext cx="231939" cy="17855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ABB6CF5-B7EF-DD44-90B9-760F22E91D43}"/>
              </a:ext>
            </a:extLst>
          </p:cNvPr>
          <p:cNvSpPr txBox="1"/>
          <p:nvPr/>
        </p:nvSpPr>
        <p:spPr>
          <a:xfrm>
            <a:off x="9259878" y="1055239"/>
            <a:ext cx="2766374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</a:p>
        </p:txBody>
      </p:sp>
      <p:cxnSp>
        <p:nvCxnSpPr>
          <p:cNvPr id="16" name="Conector angular 15">
            <a:extLst>
              <a:ext uri="{FF2B5EF4-FFF2-40B4-BE49-F238E27FC236}">
                <a16:creationId xmlns:a16="http://schemas.microsoft.com/office/drawing/2014/main" id="{2CDA3960-6760-3A46-AB37-A89F4313C1EB}"/>
              </a:ext>
            </a:extLst>
          </p:cNvPr>
          <p:cNvCxnSpPr>
            <a:cxnSpLocks/>
            <a:stCxn id="17" idx="2"/>
            <a:endCxn id="38" idx="1"/>
          </p:cNvCxnSpPr>
          <p:nvPr/>
        </p:nvCxnSpPr>
        <p:spPr>
          <a:xfrm rot="16200000" flipH="1">
            <a:off x="2625143" y="1494977"/>
            <a:ext cx="49116" cy="2553321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0351708-E286-1249-90AB-7AD8CB2528C1}"/>
              </a:ext>
            </a:extLst>
          </p:cNvPr>
          <p:cNvSpPr txBox="1"/>
          <p:nvPr/>
        </p:nvSpPr>
        <p:spPr>
          <a:xfrm>
            <a:off x="79810" y="2331582"/>
            <a:ext cx="2586462" cy="4154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FONDO: imagen895x430_POR2_mosaico_1.jpg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 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Subtítulo Tamaño 5 / Texto Tamaño 2 / Botón Texto Tamaño 3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5689D75-DAE3-CE4E-8E57-D41B8813E068}"/>
              </a:ext>
            </a:extLst>
          </p:cNvPr>
          <p:cNvSpPr txBox="1"/>
          <p:nvPr/>
        </p:nvSpPr>
        <p:spPr>
          <a:xfrm>
            <a:off x="103544" y="3687378"/>
            <a:ext cx="2562727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 FONDO: #9B59B6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 centrado verticalmente en el cuadro.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Subtítulo Tamaño 5 / Texto Tamaño 2 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FD4E12D-257F-324D-8457-531ED83C5699}"/>
              </a:ext>
            </a:extLst>
          </p:cNvPr>
          <p:cNvSpPr txBox="1"/>
          <p:nvPr/>
        </p:nvSpPr>
        <p:spPr>
          <a:xfrm>
            <a:off x="9259879" y="2331582"/>
            <a:ext cx="2813868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 FONDO: #003366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Texto centrado verticalmente en el cuadro.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Subtítulo Tamaño 5 / Texto Tamaño 2 </a:t>
            </a: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7DCED117-A25D-3A4E-B582-45A57E7D1A7F}"/>
              </a:ext>
            </a:extLst>
          </p:cNvPr>
          <p:cNvCxnSpPr>
            <a:cxnSpLocks/>
            <a:stCxn id="44" idx="2"/>
            <a:endCxn id="95" idx="1"/>
          </p:cNvCxnSpPr>
          <p:nvPr/>
        </p:nvCxnSpPr>
        <p:spPr>
          <a:xfrm rot="5400000" flipH="1">
            <a:off x="9492556" y="1680545"/>
            <a:ext cx="65404" cy="2283110"/>
          </a:xfrm>
          <a:prstGeom prst="bentConnector4">
            <a:avLst>
              <a:gd name="adj1" fmla="val -349520"/>
              <a:gd name="adj2" fmla="val 80812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4A309C8-9B1E-D149-BC7A-19E9A838CE13}"/>
              </a:ext>
            </a:extLst>
          </p:cNvPr>
          <p:cNvSpPr txBox="1"/>
          <p:nvPr/>
        </p:nvSpPr>
        <p:spPr>
          <a:xfrm>
            <a:off x="9259878" y="3687378"/>
            <a:ext cx="2813870" cy="4154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FONDO: imagen895x430_POR2_mosaico_4.jpg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 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Subtítulo Tamaño 5 / Texto Tamaño 2 / Botón Texto Tamaño 3</a:t>
            </a:r>
          </a:p>
        </p:txBody>
      </p: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6621505B-A74F-3F47-90C0-3B28468D8437}"/>
              </a:ext>
            </a:extLst>
          </p:cNvPr>
          <p:cNvCxnSpPr>
            <a:cxnSpLocks/>
            <a:stCxn id="51" idx="2"/>
            <a:endCxn id="100" idx="1"/>
          </p:cNvCxnSpPr>
          <p:nvPr/>
        </p:nvCxnSpPr>
        <p:spPr>
          <a:xfrm rot="5400000" flipH="1">
            <a:off x="9513555" y="2949619"/>
            <a:ext cx="23405" cy="2283110"/>
          </a:xfrm>
          <a:prstGeom prst="bentConnector4">
            <a:avLst>
              <a:gd name="adj1" fmla="val -976714"/>
              <a:gd name="adj2" fmla="val 80812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6E2A845-E68A-3840-B236-DFF3E350AFCB}"/>
              </a:ext>
            </a:extLst>
          </p:cNvPr>
          <p:cNvSpPr txBox="1"/>
          <p:nvPr/>
        </p:nvSpPr>
        <p:spPr>
          <a:xfrm>
            <a:off x="9602740" y="20778"/>
            <a:ext cx="258926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PÁGINA INICIO</a:t>
            </a:r>
          </a:p>
        </p:txBody>
      </p:sp>
      <p:pic>
        <p:nvPicPr>
          <p:cNvPr id="56" name="Imagen 55" descr="Texto&#10;&#10;Descripción generada automáticamente">
            <a:extLst>
              <a:ext uri="{FF2B5EF4-FFF2-40B4-BE49-F238E27FC236}">
                <a16:creationId xmlns:a16="http://schemas.microsoft.com/office/drawing/2014/main" id="{9099312B-FB4E-454E-B705-467E6F114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00" y="4796181"/>
            <a:ext cx="5400000" cy="2248186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491B0633-CF5C-D34D-8631-2F268935A056}"/>
              </a:ext>
            </a:extLst>
          </p:cNvPr>
          <p:cNvSpPr txBox="1"/>
          <p:nvPr/>
        </p:nvSpPr>
        <p:spPr>
          <a:xfrm>
            <a:off x="103545" y="541986"/>
            <a:ext cx="2562727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Menú general</a:t>
            </a:r>
          </a:p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Tamaño 1</a:t>
            </a:r>
          </a:p>
        </p:txBody>
      </p:sp>
      <p:cxnSp>
        <p:nvCxnSpPr>
          <p:cNvPr id="82" name="Conector angular 81">
            <a:extLst>
              <a:ext uri="{FF2B5EF4-FFF2-40B4-BE49-F238E27FC236}">
                <a16:creationId xmlns:a16="http://schemas.microsoft.com/office/drawing/2014/main" id="{79AF7473-335E-EF49-BB65-EF985ADC6DD1}"/>
              </a:ext>
            </a:extLst>
          </p:cNvPr>
          <p:cNvCxnSpPr>
            <a:cxnSpLocks/>
            <a:stCxn id="81" idx="3"/>
            <a:endCxn id="87" idx="1"/>
          </p:cNvCxnSpPr>
          <p:nvPr/>
        </p:nvCxnSpPr>
        <p:spPr>
          <a:xfrm flipV="1">
            <a:off x="2666272" y="546678"/>
            <a:ext cx="1260090" cy="149197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r 104">
            <a:extLst>
              <a:ext uri="{FF2B5EF4-FFF2-40B4-BE49-F238E27FC236}">
                <a16:creationId xmlns:a16="http://schemas.microsoft.com/office/drawing/2014/main" id="{A26A7398-FC1B-CB49-8937-B6A550D5CFF6}"/>
              </a:ext>
            </a:extLst>
          </p:cNvPr>
          <p:cNvCxnSpPr>
            <a:cxnSpLocks/>
            <a:stCxn id="36" idx="2"/>
            <a:endCxn id="71" idx="1"/>
          </p:cNvCxnSpPr>
          <p:nvPr/>
        </p:nvCxnSpPr>
        <p:spPr>
          <a:xfrm rot="5400000" flipH="1" flipV="1">
            <a:off x="2579681" y="2863918"/>
            <a:ext cx="151907" cy="2541454"/>
          </a:xfrm>
          <a:prstGeom prst="bentConnector4">
            <a:avLst>
              <a:gd name="adj1" fmla="val -150487"/>
              <a:gd name="adj2" fmla="val 75209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angular 120">
            <a:extLst>
              <a:ext uri="{FF2B5EF4-FFF2-40B4-BE49-F238E27FC236}">
                <a16:creationId xmlns:a16="http://schemas.microsoft.com/office/drawing/2014/main" id="{EA33F7BF-4C7E-A24C-96AB-6C63BBDF8DA4}"/>
              </a:ext>
            </a:extLst>
          </p:cNvPr>
          <p:cNvCxnSpPr>
            <a:cxnSpLocks/>
            <a:stCxn id="122" idx="3"/>
            <a:endCxn id="79" idx="1"/>
          </p:cNvCxnSpPr>
          <p:nvPr/>
        </p:nvCxnSpPr>
        <p:spPr>
          <a:xfrm>
            <a:off x="2662518" y="5574958"/>
            <a:ext cx="1263844" cy="16931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05B8A6E0-1EBA-C44C-9EBA-CA983F756D81}"/>
              </a:ext>
            </a:extLst>
          </p:cNvPr>
          <p:cNvSpPr txBox="1"/>
          <p:nvPr/>
        </p:nvSpPr>
        <p:spPr>
          <a:xfrm>
            <a:off x="103545" y="5367209"/>
            <a:ext cx="2558973" cy="4154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FONDO: seccion_grilla1800x1000_1.jpg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 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Subtítulo Tamaño 4 / Texto Tamaño 2</a:t>
            </a:r>
          </a:p>
        </p:txBody>
      </p:sp>
      <p:cxnSp>
        <p:nvCxnSpPr>
          <p:cNvPr id="126" name="Conector angular 125">
            <a:extLst>
              <a:ext uri="{FF2B5EF4-FFF2-40B4-BE49-F238E27FC236}">
                <a16:creationId xmlns:a16="http://schemas.microsoft.com/office/drawing/2014/main" id="{C01E0885-2C93-8840-B392-46FB03446A4B}"/>
              </a:ext>
            </a:extLst>
          </p:cNvPr>
          <p:cNvCxnSpPr>
            <a:cxnSpLocks/>
            <a:stCxn id="127" idx="2"/>
            <a:endCxn id="83" idx="1"/>
          </p:cNvCxnSpPr>
          <p:nvPr/>
        </p:nvCxnSpPr>
        <p:spPr>
          <a:xfrm rot="5400000" flipH="1" flipV="1">
            <a:off x="2583969" y="5315742"/>
            <a:ext cx="141455" cy="2543330"/>
          </a:xfrm>
          <a:prstGeom prst="bentConnector4">
            <a:avLst>
              <a:gd name="adj1" fmla="val -161606"/>
              <a:gd name="adj2" fmla="val 75154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823FEC41-6EC8-FC41-A01F-BD34B852B62B}"/>
              </a:ext>
            </a:extLst>
          </p:cNvPr>
          <p:cNvSpPr txBox="1"/>
          <p:nvPr/>
        </p:nvSpPr>
        <p:spPr>
          <a:xfrm>
            <a:off x="103545" y="6242636"/>
            <a:ext cx="2558973" cy="4154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FONDO: seccion_grilla1800x1000_3.jpg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 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Subtítulo Tamaño 4 / Texto Tamaño 2</a:t>
            </a:r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65C08E8A-27D1-314D-9DFE-FBD5E9B9272C}"/>
              </a:ext>
            </a:extLst>
          </p:cNvPr>
          <p:cNvSpPr txBox="1"/>
          <p:nvPr/>
        </p:nvSpPr>
        <p:spPr>
          <a:xfrm>
            <a:off x="9259878" y="5367209"/>
            <a:ext cx="2813870" cy="4154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FONDO: seccion_grilla1800x1000_2.jpg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 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Subtítulo Tamaño 4 / Texto Tamaño 2</a:t>
            </a: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0E830A5C-6966-EE4F-9D23-3A3ABFE4019C}"/>
              </a:ext>
            </a:extLst>
          </p:cNvPr>
          <p:cNvSpPr txBox="1"/>
          <p:nvPr/>
        </p:nvSpPr>
        <p:spPr>
          <a:xfrm>
            <a:off x="9259876" y="6242636"/>
            <a:ext cx="2813870" cy="4154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FONDO: seccion_grilla1800x1000_4.jpg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TIPOS: 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Subtítulo Tamaño 4 / Texto Tamaño 2</a:t>
            </a:r>
          </a:p>
        </p:txBody>
      </p:sp>
      <p:cxnSp>
        <p:nvCxnSpPr>
          <p:cNvPr id="143" name="Conector angular 142">
            <a:extLst>
              <a:ext uri="{FF2B5EF4-FFF2-40B4-BE49-F238E27FC236}">
                <a16:creationId xmlns:a16="http://schemas.microsoft.com/office/drawing/2014/main" id="{793BC7FF-CFD5-F74C-B21A-56E9A4FA920E}"/>
              </a:ext>
            </a:extLst>
          </p:cNvPr>
          <p:cNvCxnSpPr>
            <a:cxnSpLocks/>
            <a:stCxn id="139" idx="2"/>
            <a:endCxn id="106" idx="1"/>
          </p:cNvCxnSpPr>
          <p:nvPr/>
        </p:nvCxnSpPr>
        <p:spPr>
          <a:xfrm rot="5400000" flipH="1">
            <a:off x="9455828" y="5447152"/>
            <a:ext cx="138857" cy="2283108"/>
          </a:xfrm>
          <a:prstGeom prst="bentConnector4">
            <a:avLst>
              <a:gd name="adj1" fmla="val -164630"/>
              <a:gd name="adj2" fmla="val 80812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angular 147">
            <a:extLst>
              <a:ext uri="{FF2B5EF4-FFF2-40B4-BE49-F238E27FC236}">
                <a16:creationId xmlns:a16="http://schemas.microsoft.com/office/drawing/2014/main" id="{3130982B-CB50-E241-90D8-F3FC3B6DE0CA}"/>
              </a:ext>
            </a:extLst>
          </p:cNvPr>
          <p:cNvCxnSpPr>
            <a:cxnSpLocks/>
            <a:stCxn id="138" idx="0"/>
          </p:cNvCxnSpPr>
          <p:nvPr/>
        </p:nvCxnSpPr>
        <p:spPr>
          <a:xfrm rot="16200000" flipH="1" flipV="1">
            <a:off x="9412918" y="4337994"/>
            <a:ext cx="224680" cy="2283110"/>
          </a:xfrm>
          <a:prstGeom prst="bentConnector4">
            <a:avLst>
              <a:gd name="adj1" fmla="val -101745"/>
              <a:gd name="adj2" fmla="val 80812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3F7ABB16-2439-E94A-91EE-7AEACB21DBB5}"/>
              </a:ext>
            </a:extLst>
          </p:cNvPr>
          <p:cNvSpPr txBox="1"/>
          <p:nvPr/>
        </p:nvSpPr>
        <p:spPr>
          <a:xfrm>
            <a:off x="103545" y="4867081"/>
            <a:ext cx="256272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Título Tamaño 6</a:t>
            </a:r>
          </a:p>
        </p:txBody>
      </p:sp>
      <p:cxnSp>
        <p:nvCxnSpPr>
          <p:cNvPr id="156" name="Conector angular 155">
            <a:extLst>
              <a:ext uri="{FF2B5EF4-FFF2-40B4-BE49-F238E27FC236}">
                <a16:creationId xmlns:a16="http://schemas.microsoft.com/office/drawing/2014/main" id="{6F43FA20-B9AE-0B45-BF8A-DE96CBED96E2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2666271" y="4967109"/>
            <a:ext cx="1260090" cy="25097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brir corchete 37">
            <a:extLst>
              <a:ext uri="{FF2B5EF4-FFF2-40B4-BE49-F238E27FC236}">
                <a16:creationId xmlns:a16="http://schemas.microsoft.com/office/drawing/2014/main" id="{81C84602-46AD-A74A-9EF6-EE92BB4C5379}"/>
              </a:ext>
            </a:extLst>
          </p:cNvPr>
          <p:cNvSpPr/>
          <p:nvPr/>
        </p:nvSpPr>
        <p:spPr>
          <a:xfrm>
            <a:off x="3926362" y="2176839"/>
            <a:ext cx="170330" cy="123871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1" name="Abrir corchete 70">
            <a:extLst>
              <a:ext uri="{FF2B5EF4-FFF2-40B4-BE49-F238E27FC236}">
                <a16:creationId xmlns:a16="http://schemas.microsoft.com/office/drawing/2014/main" id="{0856BF5D-0F5D-4845-AC08-4FB7C4186854}"/>
              </a:ext>
            </a:extLst>
          </p:cNvPr>
          <p:cNvSpPr/>
          <p:nvPr/>
        </p:nvSpPr>
        <p:spPr>
          <a:xfrm>
            <a:off x="3926362" y="3439334"/>
            <a:ext cx="170330" cy="123871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5" name="Abrir corchete 74">
            <a:extLst>
              <a:ext uri="{FF2B5EF4-FFF2-40B4-BE49-F238E27FC236}">
                <a16:creationId xmlns:a16="http://schemas.microsoft.com/office/drawing/2014/main" id="{C88175AC-1464-4744-8371-ED519E42E969}"/>
              </a:ext>
            </a:extLst>
          </p:cNvPr>
          <p:cNvSpPr/>
          <p:nvPr/>
        </p:nvSpPr>
        <p:spPr>
          <a:xfrm>
            <a:off x="3926362" y="4888866"/>
            <a:ext cx="170330" cy="193659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9" name="Abrir corchete 78">
            <a:extLst>
              <a:ext uri="{FF2B5EF4-FFF2-40B4-BE49-F238E27FC236}">
                <a16:creationId xmlns:a16="http://schemas.microsoft.com/office/drawing/2014/main" id="{8372400E-724C-5549-9A0A-341B93AAB49A}"/>
              </a:ext>
            </a:extLst>
          </p:cNvPr>
          <p:cNvSpPr/>
          <p:nvPr/>
        </p:nvSpPr>
        <p:spPr>
          <a:xfrm>
            <a:off x="3926362" y="5185006"/>
            <a:ext cx="170330" cy="813766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3" name="Abrir corchete 82">
            <a:extLst>
              <a:ext uri="{FF2B5EF4-FFF2-40B4-BE49-F238E27FC236}">
                <a16:creationId xmlns:a16="http://schemas.microsoft.com/office/drawing/2014/main" id="{940ACDB0-04DB-9D42-AA04-51AA37D25727}"/>
              </a:ext>
            </a:extLst>
          </p:cNvPr>
          <p:cNvSpPr/>
          <p:nvPr/>
        </p:nvSpPr>
        <p:spPr>
          <a:xfrm>
            <a:off x="3926362" y="6109796"/>
            <a:ext cx="170330" cy="813766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7" name="Abrir corchete 86">
            <a:extLst>
              <a:ext uri="{FF2B5EF4-FFF2-40B4-BE49-F238E27FC236}">
                <a16:creationId xmlns:a16="http://schemas.microsoft.com/office/drawing/2014/main" id="{5E6E2F57-9D54-E341-A3FB-0BB8506FB458}"/>
              </a:ext>
            </a:extLst>
          </p:cNvPr>
          <p:cNvSpPr/>
          <p:nvPr/>
        </p:nvSpPr>
        <p:spPr>
          <a:xfrm>
            <a:off x="3926362" y="498705"/>
            <a:ext cx="170330" cy="95946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0" name="Abrir corchete 89">
            <a:extLst>
              <a:ext uri="{FF2B5EF4-FFF2-40B4-BE49-F238E27FC236}">
                <a16:creationId xmlns:a16="http://schemas.microsoft.com/office/drawing/2014/main" id="{2671FE6C-AD12-1D4C-B639-EFD6A949A39A}"/>
              </a:ext>
            </a:extLst>
          </p:cNvPr>
          <p:cNvSpPr/>
          <p:nvPr/>
        </p:nvSpPr>
        <p:spPr>
          <a:xfrm rot="10800000">
            <a:off x="8857609" y="664961"/>
            <a:ext cx="170330" cy="1337721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5" name="Abrir corchete 94">
            <a:extLst>
              <a:ext uri="{FF2B5EF4-FFF2-40B4-BE49-F238E27FC236}">
                <a16:creationId xmlns:a16="http://schemas.microsoft.com/office/drawing/2014/main" id="{9C052F48-16C0-4644-AEAC-7A923401D0C9}"/>
              </a:ext>
            </a:extLst>
          </p:cNvPr>
          <p:cNvSpPr/>
          <p:nvPr/>
        </p:nvSpPr>
        <p:spPr>
          <a:xfrm rot="10800000">
            <a:off x="8213373" y="2176838"/>
            <a:ext cx="170330" cy="1225121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0" name="Abrir corchete 99">
            <a:extLst>
              <a:ext uri="{FF2B5EF4-FFF2-40B4-BE49-F238E27FC236}">
                <a16:creationId xmlns:a16="http://schemas.microsoft.com/office/drawing/2014/main" id="{AF5C55CD-3DB3-8745-A907-E22CB2DDFC15}"/>
              </a:ext>
            </a:extLst>
          </p:cNvPr>
          <p:cNvSpPr/>
          <p:nvPr/>
        </p:nvSpPr>
        <p:spPr>
          <a:xfrm rot="10800000">
            <a:off x="8213373" y="3480896"/>
            <a:ext cx="170330" cy="1197151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" name="Abrir corchete 102">
            <a:extLst>
              <a:ext uri="{FF2B5EF4-FFF2-40B4-BE49-F238E27FC236}">
                <a16:creationId xmlns:a16="http://schemas.microsoft.com/office/drawing/2014/main" id="{E5CCAA11-2931-5440-8E8E-46470F3B2215}"/>
              </a:ext>
            </a:extLst>
          </p:cNvPr>
          <p:cNvSpPr/>
          <p:nvPr/>
        </p:nvSpPr>
        <p:spPr>
          <a:xfrm rot="10800000">
            <a:off x="8213373" y="5190200"/>
            <a:ext cx="170330" cy="808572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" name="Abrir corchete 105">
            <a:extLst>
              <a:ext uri="{FF2B5EF4-FFF2-40B4-BE49-F238E27FC236}">
                <a16:creationId xmlns:a16="http://schemas.microsoft.com/office/drawing/2014/main" id="{E20CBFA1-4F2E-4D47-8041-DF0E3B508B14}"/>
              </a:ext>
            </a:extLst>
          </p:cNvPr>
          <p:cNvSpPr/>
          <p:nvPr/>
        </p:nvSpPr>
        <p:spPr>
          <a:xfrm rot="10800000">
            <a:off x="8213373" y="6114991"/>
            <a:ext cx="170330" cy="808572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697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7096F3D-7A05-ED4C-9C77-4CF97BA762B7}"/>
              </a:ext>
            </a:extLst>
          </p:cNvPr>
          <p:cNvSpPr/>
          <p:nvPr/>
        </p:nvSpPr>
        <p:spPr>
          <a:xfrm>
            <a:off x="674966" y="1097591"/>
            <a:ext cx="33147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dirty="0"/>
              <a:t>Transformamos datos en información</a:t>
            </a:r>
          </a:p>
          <a:p>
            <a:r>
              <a:rPr lang="es-CL" sz="1100" dirty="0"/>
              <a:t>Generamos cruces infinitos que resultan esenciales para la toma de decisiones desde un conocimiento holístico, preciso y conectado con la realidad que se está observando.</a:t>
            </a:r>
          </a:p>
          <a:p>
            <a:endParaRPr lang="es-CL" sz="1100" dirty="0"/>
          </a:p>
          <a:p>
            <a:endParaRPr lang="es-CL" sz="1100" dirty="0"/>
          </a:p>
          <a:p>
            <a:r>
              <a:rPr lang="es-CL" sz="1100" dirty="0"/>
              <a:t>Nuestra visión</a:t>
            </a:r>
          </a:p>
          <a:p>
            <a:r>
              <a:rPr lang="es-CL" sz="1100" dirty="0"/>
              <a:t>DATA INTELLIGENCE asegura estrictos estándares de trazabilidad y transparencia respecto a las fuentes de información utilizadas.</a:t>
            </a:r>
          </a:p>
          <a:p>
            <a:endParaRPr lang="es-CL" sz="1100" dirty="0"/>
          </a:p>
          <a:p>
            <a:endParaRPr lang="es-CL" sz="1100" dirty="0"/>
          </a:p>
          <a:p>
            <a:r>
              <a:rPr lang="es-CL" sz="1100" dirty="0"/>
              <a:t>Productos digitales</a:t>
            </a:r>
          </a:p>
          <a:p>
            <a:r>
              <a:rPr lang="es-CL" sz="1100" dirty="0"/>
              <a:t>Más de 1000 temáticas a disposición convertidas en plataformas y herramientas  de información estratégica. Visualización interactiva, intuitiva y adaptable para cualquier dispositivo. </a:t>
            </a:r>
          </a:p>
          <a:p>
            <a:r>
              <a:rPr lang="es-CL" sz="1100" dirty="0"/>
              <a:t>Eliges, te damos un acceso y ¡listo! </a:t>
            </a:r>
          </a:p>
          <a:p>
            <a:endParaRPr lang="es-CL" sz="1100" dirty="0"/>
          </a:p>
          <a:p>
            <a:endParaRPr lang="es-CL" sz="1100" dirty="0"/>
          </a:p>
          <a:p>
            <a:r>
              <a:rPr lang="es-CL" sz="1100" dirty="0"/>
              <a:t>Colecciones Data Intelligence</a:t>
            </a:r>
          </a:p>
          <a:p>
            <a:endParaRPr lang="es-CL" sz="1100" dirty="0"/>
          </a:p>
          <a:p>
            <a:r>
              <a:rPr lang="es-CL" sz="1100" dirty="0"/>
              <a:t>¿Hay más de un producto que te interesa de una misma temática? ¡No hay problema! Contamos con Colecciones especiales para complementar tu observación y análisis de información requerida.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593992D-3C34-4948-A124-F22ADAC45625}"/>
              </a:ext>
            </a:extLst>
          </p:cNvPr>
          <p:cNvSpPr/>
          <p:nvPr/>
        </p:nvSpPr>
        <p:spPr>
          <a:xfrm>
            <a:off x="5011615" y="982176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sz="1200" dirty="0"/>
              <a:t>¿Por qué elegir Data Intelligence?</a:t>
            </a:r>
          </a:p>
          <a:p>
            <a:endParaRPr lang="es-CL" sz="1200" dirty="0"/>
          </a:p>
          <a:p>
            <a:r>
              <a:rPr lang="es-CL" sz="1200" dirty="0"/>
              <a:t>Ahorra tiempo y costos </a:t>
            </a:r>
          </a:p>
          <a:p>
            <a:r>
              <a:rPr lang="es-CL" sz="1200" dirty="0"/>
              <a:t>Contamos con millones de datos públicos de diversas fuentes verificadas convertidos en plataformas estratégicas de información. Listo para usar en minutos. Tú, solo debes elegir tu tema de interés. </a:t>
            </a:r>
          </a:p>
          <a:p>
            <a:endParaRPr lang="es-CL" sz="1200" dirty="0"/>
          </a:p>
          <a:p>
            <a:r>
              <a:rPr lang="es-CL" sz="1200" dirty="0"/>
              <a:t>Inteligencia de negocios enfocada a cualquier temática, GEO Data y Sistemas de Sensores Remotos</a:t>
            </a:r>
          </a:p>
          <a:p>
            <a:r>
              <a:rPr lang="es-CL" sz="1200" dirty="0"/>
              <a:t>No hay límites de temas o escala en nuestros productos. Nuestras plataformas van creciendo y fortaleciéndose a medida que son utilizadas. Contamos con herramientas de Microsoft Azure, Arcgis, Google Earth Engine, Bootstrap,  GeoNode, Power Bi y mucho más.</a:t>
            </a:r>
          </a:p>
          <a:p>
            <a:endParaRPr lang="es-CL" sz="1200" dirty="0"/>
          </a:p>
          <a:p>
            <a:endParaRPr lang="es-CL" sz="1200" dirty="0"/>
          </a:p>
          <a:p>
            <a:r>
              <a:rPr lang="es-CL" sz="1200" dirty="0"/>
              <a:t>Data Intelligence propone una nueva forma de acceder a la información </a:t>
            </a:r>
          </a:p>
          <a:p>
            <a:r>
              <a:rPr lang="es-CL" sz="1200" dirty="0"/>
              <a:t>Nuestro foco es que la mayor cantidad de personas tengan acceso a plataformas de información de alta calidad .</a:t>
            </a:r>
          </a:p>
          <a:p>
            <a:endParaRPr lang="es-CL" sz="1200" dirty="0"/>
          </a:p>
          <a:p>
            <a:r>
              <a:rPr lang="es-CL" sz="1200" dirty="0"/>
              <a:t>Las plataformas elaboradas por Data Intelligence están formadas bajo una dimensión social, económica, medioambiental e institucional. </a:t>
            </a:r>
          </a:p>
          <a:p>
            <a:endParaRPr lang="es-CL" sz="1200" dirty="0"/>
          </a:p>
          <a:p>
            <a:endParaRPr lang="es-CL" sz="1200" dirty="0"/>
          </a:p>
          <a:p>
            <a:r>
              <a:rPr lang="es-CL" sz="1200" dirty="0"/>
              <a:t>Potencia tu equipo, tu trabajo o proyecto</a:t>
            </a:r>
          </a:p>
          <a:p>
            <a:r>
              <a:rPr lang="es-CL" sz="1200" dirty="0"/>
              <a:t>Nuestras plataformas no requieren instalación. Solo debes ingresar y comenzar a utilizar todo lo disponible. Además nuestro equipo se encargará de generar las actualizaciones correspondientes. Seremos un apoyo y compañía constante en tus desafíos o proyectos.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E5AFCBB-2712-4249-8E1A-EB85DA5F58BE}"/>
              </a:ext>
            </a:extLst>
          </p:cNvPr>
          <p:cNvSpPr txBox="1"/>
          <p:nvPr/>
        </p:nvSpPr>
        <p:spPr>
          <a:xfrm>
            <a:off x="9341225" y="20778"/>
            <a:ext cx="2850776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TEXTOS PÁG. INICIO</a:t>
            </a:r>
          </a:p>
        </p:txBody>
      </p:sp>
    </p:spTree>
    <p:extLst>
      <p:ext uri="{BB962C8B-B14F-4D97-AF65-F5344CB8AC3E}">
        <p14:creationId xmlns:p14="http://schemas.microsoft.com/office/powerpoint/2010/main" val="421857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DB2F222-F82C-CA4B-B7FE-3DE3C848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182736"/>
            <a:ext cx="5400000" cy="1965121"/>
          </a:xfrm>
          <a:prstGeom prst="rect">
            <a:avLst/>
          </a:prstGeom>
        </p:spPr>
      </p:pic>
      <p:pic>
        <p:nvPicPr>
          <p:cNvPr id="10" name="Imagen 9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5CEADE0-28AE-074E-A0C5-88D094109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00" y="2079058"/>
            <a:ext cx="5400000" cy="2498589"/>
          </a:xfrm>
          <a:prstGeom prst="rect">
            <a:avLst/>
          </a:prstGeom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E4E1AF6-E9B9-794D-B133-CE5180A59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00" y="4687672"/>
            <a:ext cx="5400000" cy="11812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C78AEED-5004-1943-B474-2FD14335F232}"/>
              </a:ext>
            </a:extLst>
          </p:cNvPr>
          <p:cNvSpPr txBox="1"/>
          <p:nvPr/>
        </p:nvSpPr>
        <p:spPr>
          <a:xfrm>
            <a:off x="282804" y="183601"/>
            <a:ext cx="311319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Título Tamaño 6</a:t>
            </a:r>
          </a:p>
        </p:txBody>
      </p:sp>
      <p:cxnSp>
        <p:nvCxnSpPr>
          <p:cNvPr id="14" name="Conector angular 13">
            <a:extLst>
              <a:ext uri="{FF2B5EF4-FFF2-40B4-BE49-F238E27FC236}">
                <a16:creationId xmlns:a16="http://schemas.microsoft.com/office/drawing/2014/main" id="{45F67BFC-CD93-964B-B304-21A8D6136807}"/>
              </a:ext>
            </a:extLst>
          </p:cNvPr>
          <p:cNvCxnSpPr>
            <a:cxnSpLocks/>
            <a:stCxn id="12" idx="3"/>
            <a:endCxn id="40" idx="1"/>
          </p:cNvCxnSpPr>
          <p:nvPr/>
        </p:nvCxnSpPr>
        <p:spPr>
          <a:xfrm>
            <a:off x="3396000" y="283629"/>
            <a:ext cx="530362" cy="6980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r 15">
            <a:extLst>
              <a:ext uri="{FF2B5EF4-FFF2-40B4-BE49-F238E27FC236}">
                <a16:creationId xmlns:a16="http://schemas.microsoft.com/office/drawing/2014/main" id="{997CA6C9-45FA-E845-8D90-A8E5DD163FBE}"/>
              </a:ext>
            </a:extLst>
          </p:cNvPr>
          <p:cNvCxnSpPr>
            <a:cxnSpLocks/>
            <a:stCxn id="17" idx="2"/>
            <a:endCxn id="39" idx="1"/>
          </p:cNvCxnSpPr>
          <p:nvPr/>
        </p:nvCxnSpPr>
        <p:spPr>
          <a:xfrm rot="5400000" flipH="1" flipV="1">
            <a:off x="2671443" y="1718848"/>
            <a:ext cx="422878" cy="2086960"/>
          </a:xfrm>
          <a:prstGeom prst="bentConnector4">
            <a:avLst>
              <a:gd name="adj1" fmla="val -54058"/>
              <a:gd name="adj2" fmla="val 87293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0BEC7D9-F45C-B642-9D6D-11908EDC71CF}"/>
              </a:ext>
            </a:extLst>
          </p:cNvPr>
          <p:cNvSpPr txBox="1"/>
          <p:nvPr/>
        </p:nvSpPr>
        <p:spPr>
          <a:xfrm>
            <a:off x="282804" y="1373329"/>
            <a:ext cx="3113196" cy="16004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DE PRODUCTOS (13), se pueden escoger algunos: productos_2000x1500px_vivienda_CalidadICVU.png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productos_2000x1500px_climatico_Emisiones.png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productos_2000x1500px_delito_evolucion_2008_2020.png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productos_2000x1500px_educacion_CalidadRanking.png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productos_2000x1500px_empresa_EmpresasRegistradas.png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productos_2000x1500px_evaluacion_periodo1997_2020.png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productos_2000x1500px_municipio_GestionMunicipal.png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productos_2000x1500px_municipio_TerritorialISMT.png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productos_2000x1500px_riesgo_Femicidios.png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productos_2000x1500px_safeguards_Salvaguardas.png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productos_2000x1500px_salud_Covid.png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productos_2000x1500px_salud_UrgenciaFarmacia.png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productos_2000x1500px_territorio_Territorial_IPT.png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01C85DE-F7A5-D149-90A7-E3458ABFE6D5}"/>
              </a:ext>
            </a:extLst>
          </p:cNvPr>
          <p:cNvSpPr txBox="1"/>
          <p:nvPr/>
        </p:nvSpPr>
        <p:spPr>
          <a:xfrm>
            <a:off x="282804" y="4693994"/>
            <a:ext cx="311319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Título Tamaño 6</a:t>
            </a:r>
          </a:p>
        </p:txBody>
      </p:sp>
      <p:cxnSp>
        <p:nvCxnSpPr>
          <p:cNvPr id="22" name="Conector angular 21">
            <a:extLst>
              <a:ext uri="{FF2B5EF4-FFF2-40B4-BE49-F238E27FC236}">
                <a16:creationId xmlns:a16="http://schemas.microsoft.com/office/drawing/2014/main" id="{801C27E6-1D7E-3B48-8F7A-38934F361C18}"/>
              </a:ext>
            </a:extLst>
          </p:cNvPr>
          <p:cNvCxnSpPr>
            <a:cxnSpLocks/>
            <a:stCxn id="20" idx="3"/>
            <a:endCxn id="45" idx="1"/>
          </p:cNvCxnSpPr>
          <p:nvPr/>
        </p:nvCxnSpPr>
        <p:spPr>
          <a:xfrm>
            <a:off x="3396000" y="4794022"/>
            <a:ext cx="528459" cy="30688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r 22">
            <a:extLst>
              <a:ext uri="{FF2B5EF4-FFF2-40B4-BE49-F238E27FC236}">
                <a16:creationId xmlns:a16="http://schemas.microsoft.com/office/drawing/2014/main" id="{DBB319AB-8301-D946-A7A2-335AA6CF3F43}"/>
              </a:ext>
            </a:extLst>
          </p:cNvPr>
          <p:cNvCxnSpPr>
            <a:cxnSpLocks/>
            <a:stCxn id="24" idx="3"/>
            <a:endCxn id="44" idx="1"/>
          </p:cNvCxnSpPr>
          <p:nvPr/>
        </p:nvCxnSpPr>
        <p:spPr>
          <a:xfrm>
            <a:off x="3396001" y="5175401"/>
            <a:ext cx="528458" cy="106862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4F4B24D-035C-4B48-80DA-92D78FA29370}"/>
              </a:ext>
            </a:extLst>
          </p:cNvPr>
          <p:cNvSpPr txBox="1"/>
          <p:nvPr/>
        </p:nvSpPr>
        <p:spPr>
          <a:xfrm>
            <a:off x="282805" y="5075373"/>
            <a:ext cx="311319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IMAGEN: imagenMenuList_360x360px_1.png</a:t>
            </a:r>
          </a:p>
        </p:txBody>
      </p:sp>
      <p:cxnSp>
        <p:nvCxnSpPr>
          <p:cNvPr id="29" name="Conector angular 28">
            <a:extLst>
              <a:ext uri="{FF2B5EF4-FFF2-40B4-BE49-F238E27FC236}">
                <a16:creationId xmlns:a16="http://schemas.microsoft.com/office/drawing/2014/main" id="{0B6911E1-3E99-D046-9722-09504AF7BC7A}"/>
              </a:ext>
            </a:extLst>
          </p:cNvPr>
          <p:cNvCxnSpPr>
            <a:cxnSpLocks/>
            <a:stCxn id="30" idx="2"/>
            <a:endCxn id="51" idx="1"/>
          </p:cNvCxnSpPr>
          <p:nvPr/>
        </p:nvCxnSpPr>
        <p:spPr>
          <a:xfrm rot="16200000" flipH="1">
            <a:off x="3556271" y="3924320"/>
            <a:ext cx="99896" cy="3533632"/>
          </a:xfrm>
          <a:prstGeom prst="bentConnector3">
            <a:avLst>
              <a:gd name="adj1" fmla="val 458131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AC1C633-AD59-6B42-9960-6F7CC0ED425F}"/>
              </a:ext>
            </a:extLst>
          </p:cNvPr>
          <p:cNvSpPr txBox="1"/>
          <p:nvPr/>
        </p:nvSpPr>
        <p:spPr>
          <a:xfrm>
            <a:off x="282805" y="5441133"/>
            <a:ext cx="311319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IMAGEN: imagenMenuList_360x360px_2.png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4CF8CAC-4424-8F49-AB88-E667DFCC78CF}"/>
              </a:ext>
            </a:extLst>
          </p:cNvPr>
          <p:cNvSpPr txBox="1"/>
          <p:nvPr/>
        </p:nvSpPr>
        <p:spPr>
          <a:xfrm>
            <a:off x="8560531" y="5075373"/>
            <a:ext cx="311319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IMAGEN: imagenMenuList_360x360px_1.png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5B4723E-67BB-8B44-A60A-AF1DF5C0C9C2}"/>
              </a:ext>
            </a:extLst>
          </p:cNvPr>
          <p:cNvSpPr txBox="1"/>
          <p:nvPr/>
        </p:nvSpPr>
        <p:spPr>
          <a:xfrm>
            <a:off x="8560531" y="5441133"/>
            <a:ext cx="311319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IMAGEN: imagenMenuList_360x360px_2.png</a:t>
            </a:r>
          </a:p>
        </p:txBody>
      </p:sp>
      <p:cxnSp>
        <p:nvCxnSpPr>
          <p:cNvPr id="43" name="Conector angular 42">
            <a:extLst>
              <a:ext uri="{FF2B5EF4-FFF2-40B4-BE49-F238E27FC236}">
                <a16:creationId xmlns:a16="http://schemas.microsoft.com/office/drawing/2014/main" id="{0E762CBB-0A1D-804A-B767-C7E5580CD6CE}"/>
              </a:ext>
            </a:extLst>
          </p:cNvPr>
          <p:cNvCxnSpPr>
            <a:cxnSpLocks/>
            <a:stCxn id="37" idx="1"/>
            <a:endCxn id="66" idx="1"/>
          </p:cNvCxnSpPr>
          <p:nvPr/>
        </p:nvCxnSpPr>
        <p:spPr>
          <a:xfrm rot="10800000">
            <a:off x="7278041" y="4975347"/>
            <a:ext cx="1282491" cy="200054"/>
          </a:xfrm>
          <a:prstGeom prst="bentConnector4">
            <a:avLst>
              <a:gd name="adj1" fmla="val 48264"/>
              <a:gd name="adj2" fmla="val 214269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angular 45">
            <a:extLst>
              <a:ext uri="{FF2B5EF4-FFF2-40B4-BE49-F238E27FC236}">
                <a16:creationId xmlns:a16="http://schemas.microsoft.com/office/drawing/2014/main" id="{4ADDA998-FEB8-6D47-8DF0-C16EA9ACEBED}"/>
              </a:ext>
            </a:extLst>
          </p:cNvPr>
          <p:cNvCxnSpPr>
            <a:cxnSpLocks/>
            <a:stCxn id="38" idx="2"/>
            <a:endCxn id="58" idx="1"/>
          </p:cNvCxnSpPr>
          <p:nvPr/>
        </p:nvCxnSpPr>
        <p:spPr>
          <a:xfrm rot="5400000">
            <a:off x="8165035" y="3788990"/>
            <a:ext cx="99896" cy="3804292"/>
          </a:xfrm>
          <a:prstGeom prst="bentConnector3">
            <a:avLst>
              <a:gd name="adj1" fmla="val 458131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273C9B35-4656-BF48-81EF-29FB9AAC37F1}"/>
              </a:ext>
            </a:extLst>
          </p:cNvPr>
          <p:cNvSpPr txBox="1"/>
          <p:nvPr/>
        </p:nvSpPr>
        <p:spPr>
          <a:xfrm>
            <a:off x="5341400" y="6224094"/>
            <a:ext cx="1348157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Tamaño 1</a:t>
            </a:r>
          </a:p>
        </p:txBody>
      </p: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D1F97D5A-DCD7-114B-9945-BAD72BFE2FCD}"/>
              </a:ext>
            </a:extLst>
          </p:cNvPr>
          <p:cNvCxnSpPr>
            <a:cxnSpLocks/>
            <a:stCxn id="54" idx="0"/>
            <a:endCxn id="48" idx="1"/>
          </p:cNvCxnSpPr>
          <p:nvPr/>
        </p:nvCxnSpPr>
        <p:spPr>
          <a:xfrm rot="16200000" flipV="1">
            <a:off x="5148008" y="5356622"/>
            <a:ext cx="483010" cy="1251933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angular 60">
            <a:extLst>
              <a:ext uri="{FF2B5EF4-FFF2-40B4-BE49-F238E27FC236}">
                <a16:creationId xmlns:a16="http://schemas.microsoft.com/office/drawing/2014/main" id="{6EE34DA1-C418-614F-A245-CDE3A86B9BB4}"/>
              </a:ext>
            </a:extLst>
          </p:cNvPr>
          <p:cNvCxnSpPr>
            <a:cxnSpLocks/>
            <a:stCxn id="54" idx="0"/>
            <a:endCxn id="56" idx="1"/>
          </p:cNvCxnSpPr>
          <p:nvPr/>
        </p:nvCxnSpPr>
        <p:spPr>
          <a:xfrm rot="16200000" flipV="1">
            <a:off x="5643253" y="5851867"/>
            <a:ext cx="483010" cy="261443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angular 67">
            <a:extLst>
              <a:ext uri="{FF2B5EF4-FFF2-40B4-BE49-F238E27FC236}">
                <a16:creationId xmlns:a16="http://schemas.microsoft.com/office/drawing/2014/main" id="{2EE6A22A-DDC7-C041-9B42-D578CF6B151D}"/>
              </a:ext>
            </a:extLst>
          </p:cNvPr>
          <p:cNvCxnSpPr>
            <a:cxnSpLocks/>
            <a:stCxn id="54" idx="0"/>
            <a:endCxn id="60" idx="1"/>
          </p:cNvCxnSpPr>
          <p:nvPr/>
        </p:nvCxnSpPr>
        <p:spPr>
          <a:xfrm rot="5400000" flipH="1" flipV="1">
            <a:off x="6117916" y="5638647"/>
            <a:ext cx="483010" cy="68788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angular 70">
            <a:extLst>
              <a:ext uri="{FF2B5EF4-FFF2-40B4-BE49-F238E27FC236}">
                <a16:creationId xmlns:a16="http://schemas.microsoft.com/office/drawing/2014/main" id="{ED8E0C97-1B5E-8844-8E91-EF14BC9D5FF1}"/>
              </a:ext>
            </a:extLst>
          </p:cNvPr>
          <p:cNvCxnSpPr>
            <a:cxnSpLocks/>
            <a:stCxn id="54" idx="0"/>
            <a:endCxn id="67" idx="1"/>
          </p:cNvCxnSpPr>
          <p:nvPr/>
        </p:nvCxnSpPr>
        <p:spPr>
          <a:xfrm rot="5400000" flipH="1" flipV="1">
            <a:off x="6586229" y="5170334"/>
            <a:ext cx="483010" cy="162451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EFD4DA-7B30-ED45-9E33-2AD8BA337A59}"/>
              </a:ext>
            </a:extLst>
          </p:cNvPr>
          <p:cNvSpPr txBox="1"/>
          <p:nvPr/>
        </p:nvSpPr>
        <p:spPr>
          <a:xfrm>
            <a:off x="9602740" y="20778"/>
            <a:ext cx="258926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PÁGINA INICIO</a:t>
            </a:r>
          </a:p>
        </p:txBody>
      </p:sp>
      <p:sp>
        <p:nvSpPr>
          <p:cNvPr id="39" name="Abrir corchete 38">
            <a:extLst>
              <a:ext uri="{FF2B5EF4-FFF2-40B4-BE49-F238E27FC236}">
                <a16:creationId xmlns:a16="http://schemas.microsoft.com/office/drawing/2014/main" id="{3BF10C2C-CA47-5346-80C4-5E434D5881CF}"/>
              </a:ext>
            </a:extLst>
          </p:cNvPr>
          <p:cNvSpPr/>
          <p:nvPr/>
        </p:nvSpPr>
        <p:spPr>
          <a:xfrm>
            <a:off x="3926362" y="667369"/>
            <a:ext cx="170330" cy="3767039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Abrir corchete 39">
            <a:extLst>
              <a:ext uri="{FF2B5EF4-FFF2-40B4-BE49-F238E27FC236}">
                <a16:creationId xmlns:a16="http://schemas.microsoft.com/office/drawing/2014/main" id="{A06B1C90-914F-E94E-AB37-DD5301C42539}"/>
              </a:ext>
            </a:extLst>
          </p:cNvPr>
          <p:cNvSpPr/>
          <p:nvPr/>
        </p:nvSpPr>
        <p:spPr>
          <a:xfrm>
            <a:off x="3926362" y="305461"/>
            <a:ext cx="170330" cy="95946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4" name="Abrir corchete 43">
            <a:extLst>
              <a:ext uri="{FF2B5EF4-FFF2-40B4-BE49-F238E27FC236}">
                <a16:creationId xmlns:a16="http://schemas.microsoft.com/office/drawing/2014/main" id="{559B64D3-785E-384C-A681-5F0E78C651B9}"/>
              </a:ext>
            </a:extLst>
          </p:cNvPr>
          <p:cNvSpPr/>
          <p:nvPr/>
        </p:nvSpPr>
        <p:spPr>
          <a:xfrm>
            <a:off x="3924459" y="5113941"/>
            <a:ext cx="170331" cy="33664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Abrir corchete 44">
            <a:extLst>
              <a:ext uri="{FF2B5EF4-FFF2-40B4-BE49-F238E27FC236}">
                <a16:creationId xmlns:a16="http://schemas.microsoft.com/office/drawing/2014/main" id="{A65755AF-6783-8648-96D5-34F9D63B86D1}"/>
              </a:ext>
            </a:extLst>
          </p:cNvPr>
          <p:cNvSpPr/>
          <p:nvPr/>
        </p:nvSpPr>
        <p:spPr>
          <a:xfrm>
            <a:off x="3924459" y="4732436"/>
            <a:ext cx="170331" cy="184548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8" name="Abrir corchete 47">
            <a:extLst>
              <a:ext uri="{FF2B5EF4-FFF2-40B4-BE49-F238E27FC236}">
                <a16:creationId xmlns:a16="http://schemas.microsoft.com/office/drawing/2014/main" id="{52D1C290-96D7-6D49-85DA-9F530E8DC3B0}"/>
              </a:ext>
            </a:extLst>
          </p:cNvPr>
          <p:cNvSpPr/>
          <p:nvPr/>
        </p:nvSpPr>
        <p:spPr>
          <a:xfrm rot="16200000">
            <a:off x="4719012" y="5560845"/>
            <a:ext cx="89067" cy="271410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1" name="Abrir corchete 50">
            <a:extLst>
              <a:ext uri="{FF2B5EF4-FFF2-40B4-BE49-F238E27FC236}">
                <a16:creationId xmlns:a16="http://schemas.microsoft.com/office/drawing/2014/main" id="{C8F892A1-8936-A547-A0E4-A5E6783D4FFE}"/>
              </a:ext>
            </a:extLst>
          </p:cNvPr>
          <p:cNvSpPr/>
          <p:nvPr/>
        </p:nvSpPr>
        <p:spPr>
          <a:xfrm rot="16200000">
            <a:off x="5328501" y="5522857"/>
            <a:ext cx="89067" cy="347386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6" name="Abrir corchete 55">
            <a:extLst>
              <a:ext uri="{FF2B5EF4-FFF2-40B4-BE49-F238E27FC236}">
                <a16:creationId xmlns:a16="http://schemas.microsoft.com/office/drawing/2014/main" id="{D44E568C-C9A2-7642-8670-EF2ED09E40B6}"/>
              </a:ext>
            </a:extLst>
          </p:cNvPr>
          <p:cNvSpPr/>
          <p:nvPr/>
        </p:nvSpPr>
        <p:spPr>
          <a:xfrm rot="16200000">
            <a:off x="5709502" y="5522857"/>
            <a:ext cx="89067" cy="347386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8" name="Abrir corchete 57">
            <a:extLst>
              <a:ext uri="{FF2B5EF4-FFF2-40B4-BE49-F238E27FC236}">
                <a16:creationId xmlns:a16="http://schemas.microsoft.com/office/drawing/2014/main" id="{13A6F9B9-2638-7746-890A-11789EC17BDD}"/>
              </a:ext>
            </a:extLst>
          </p:cNvPr>
          <p:cNvSpPr/>
          <p:nvPr/>
        </p:nvSpPr>
        <p:spPr>
          <a:xfrm rot="16200000">
            <a:off x="6268303" y="5522857"/>
            <a:ext cx="89067" cy="347386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0" name="Abrir corchete 59">
            <a:extLst>
              <a:ext uri="{FF2B5EF4-FFF2-40B4-BE49-F238E27FC236}">
                <a16:creationId xmlns:a16="http://schemas.microsoft.com/office/drawing/2014/main" id="{F7DC568A-813C-FA48-B4B6-E25BA57BEBA7}"/>
              </a:ext>
            </a:extLst>
          </p:cNvPr>
          <p:cNvSpPr/>
          <p:nvPr/>
        </p:nvSpPr>
        <p:spPr>
          <a:xfrm rot="16200000">
            <a:off x="6658829" y="5522857"/>
            <a:ext cx="89067" cy="347386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6" name="Abrir corchete 65">
            <a:extLst>
              <a:ext uri="{FF2B5EF4-FFF2-40B4-BE49-F238E27FC236}">
                <a16:creationId xmlns:a16="http://schemas.microsoft.com/office/drawing/2014/main" id="{01D145BE-4F84-4741-A512-C616E8AA5060}"/>
              </a:ext>
            </a:extLst>
          </p:cNvPr>
          <p:cNvSpPr/>
          <p:nvPr/>
        </p:nvSpPr>
        <p:spPr>
          <a:xfrm rot="5400000">
            <a:off x="7233506" y="4846187"/>
            <a:ext cx="89067" cy="347386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7" name="Abrir corchete 66">
            <a:extLst>
              <a:ext uri="{FF2B5EF4-FFF2-40B4-BE49-F238E27FC236}">
                <a16:creationId xmlns:a16="http://schemas.microsoft.com/office/drawing/2014/main" id="{27B808D2-4083-2A48-B390-1C66C3EB0207}"/>
              </a:ext>
            </a:extLst>
          </p:cNvPr>
          <p:cNvSpPr/>
          <p:nvPr/>
        </p:nvSpPr>
        <p:spPr>
          <a:xfrm rot="16200000">
            <a:off x="7595455" y="5522857"/>
            <a:ext cx="89067" cy="347386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998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0592B949-482D-A74D-82C1-962153125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0"/>
            <a:ext cx="5400000" cy="2531250"/>
          </a:xfrm>
          <a:prstGeom prst="rect">
            <a:avLst/>
          </a:prstGeom>
        </p:spPr>
      </p:pic>
      <p:pic>
        <p:nvPicPr>
          <p:cNvPr id="5" name="Imagen 4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B1D17B7F-6DB9-684C-99FA-7B48C786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00" y="2750455"/>
            <a:ext cx="5400000" cy="207943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F36C0D2-B5B3-734A-B5A8-905B2B66A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00" y="5000223"/>
            <a:ext cx="5400000" cy="90362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8353F6B-2A99-014B-B4A1-6F7362A4FB13}"/>
              </a:ext>
            </a:extLst>
          </p:cNvPr>
          <p:cNvSpPr txBox="1"/>
          <p:nvPr/>
        </p:nvSpPr>
        <p:spPr>
          <a:xfrm>
            <a:off x="282804" y="67320"/>
            <a:ext cx="1762127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Título Tamaño 6</a:t>
            </a:r>
          </a:p>
        </p:txBody>
      </p:sp>
      <p:cxnSp>
        <p:nvCxnSpPr>
          <p:cNvPr id="11" name="Conector angular 10">
            <a:extLst>
              <a:ext uri="{FF2B5EF4-FFF2-40B4-BE49-F238E27FC236}">
                <a16:creationId xmlns:a16="http://schemas.microsoft.com/office/drawing/2014/main" id="{17ED4793-4EB1-0249-BF90-EEC816925E53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2044931" y="156074"/>
            <a:ext cx="1923601" cy="1127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C180A28-684E-7447-A3C3-606835CC3897}"/>
              </a:ext>
            </a:extLst>
          </p:cNvPr>
          <p:cNvSpPr txBox="1"/>
          <p:nvPr/>
        </p:nvSpPr>
        <p:spPr>
          <a:xfrm>
            <a:off x="282804" y="2824655"/>
            <a:ext cx="1762127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Título Tamaño 6</a:t>
            </a:r>
          </a:p>
        </p:txBody>
      </p:sp>
      <p:cxnSp>
        <p:nvCxnSpPr>
          <p:cNvPr id="14" name="Conector angular 13">
            <a:extLst>
              <a:ext uri="{FF2B5EF4-FFF2-40B4-BE49-F238E27FC236}">
                <a16:creationId xmlns:a16="http://schemas.microsoft.com/office/drawing/2014/main" id="{E39070FC-B27C-194F-906C-BE4A7B5A47DA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>
            <a:off x="2044931" y="2924683"/>
            <a:ext cx="1923601" cy="17393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619EEBB-5AE3-C648-B1A7-F168E9838274}"/>
              </a:ext>
            </a:extLst>
          </p:cNvPr>
          <p:cNvSpPr txBox="1"/>
          <p:nvPr/>
        </p:nvSpPr>
        <p:spPr>
          <a:xfrm>
            <a:off x="5322149" y="6571257"/>
            <a:ext cx="1348157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Tamaño 1</a:t>
            </a:r>
          </a:p>
        </p:txBody>
      </p:sp>
      <p:cxnSp>
        <p:nvCxnSpPr>
          <p:cNvPr id="22" name="Conector angular 21">
            <a:extLst>
              <a:ext uri="{FF2B5EF4-FFF2-40B4-BE49-F238E27FC236}">
                <a16:creationId xmlns:a16="http://schemas.microsoft.com/office/drawing/2014/main" id="{A2A425DC-A29A-6F45-8FD9-F0388DAA0EDD}"/>
              </a:ext>
            </a:extLst>
          </p:cNvPr>
          <p:cNvCxnSpPr>
            <a:cxnSpLocks/>
            <a:stCxn id="23" idx="1"/>
            <a:endCxn id="38" idx="1"/>
          </p:cNvCxnSpPr>
          <p:nvPr/>
        </p:nvCxnSpPr>
        <p:spPr>
          <a:xfrm rot="10800000" flipV="1">
            <a:off x="8341210" y="1023291"/>
            <a:ext cx="1259990" cy="379435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91B5436-2EB8-0342-97A6-CC005EBEC5C5}"/>
              </a:ext>
            </a:extLst>
          </p:cNvPr>
          <p:cNvSpPr txBox="1"/>
          <p:nvPr/>
        </p:nvSpPr>
        <p:spPr>
          <a:xfrm>
            <a:off x="9601200" y="923264"/>
            <a:ext cx="2425051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215D387-08D2-FA4D-8311-F56687C67C97}"/>
              </a:ext>
            </a:extLst>
          </p:cNvPr>
          <p:cNvSpPr txBox="1"/>
          <p:nvPr/>
        </p:nvSpPr>
        <p:spPr>
          <a:xfrm>
            <a:off x="282804" y="4056689"/>
            <a:ext cx="1762127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Asimilar a estos textos</a:t>
            </a:r>
          </a:p>
        </p:txBody>
      </p:sp>
      <p:cxnSp>
        <p:nvCxnSpPr>
          <p:cNvPr id="29" name="Conector angular 28">
            <a:extLst>
              <a:ext uri="{FF2B5EF4-FFF2-40B4-BE49-F238E27FC236}">
                <a16:creationId xmlns:a16="http://schemas.microsoft.com/office/drawing/2014/main" id="{97039530-E2C1-B340-996D-D3815D345235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>
            <a:off x="2044931" y="4156717"/>
            <a:ext cx="1923601" cy="138327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466C361-EDB7-7440-8C69-BE6534DD659A}"/>
              </a:ext>
            </a:extLst>
          </p:cNvPr>
          <p:cNvSpPr txBox="1"/>
          <p:nvPr/>
        </p:nvSpPr>
        <p:spPr>
          <a:xfrm>
            <a:off x="282804" y="3238541"/>
            <a:ext cx="1762127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Colocar el blog que ya existe</a:t>
            </a:r>
          </a:p>
        </p:txBody>
      </p: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F1D1365F-4986-954D-A407-7DF159A53184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>
            <a:off x="2044931" y="3338569"/>
            <a:ext cx="1923601" cy="174371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07A7F0A-2E66-864E-823F-13C758EC0164}"/>
              </a:ext>
            </a:extLst>
          </p:cNvPr>
          <p:cNvSpPr txBox="1"/>
          <p:nvPr/>
        </p:nvSpPr>
        <p:spPr>
          <a:xfrm>
            <a:off x="9602740" y="20778"/>
            <a:ext cx="258926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PÁGINA INICIO</a:t>
            </a:r>
          </a:p>
        </p:txBody>
      </p:sp>
      <p:sp>
        <p:nvSpPr>
          <p:cNvPr id="25" name="Abrir corchete 24">
            <a:extLst>
              <a:ext uri="{FF2B5EF4-FFF2-40B4-BE49-F238E27FC236}">
                <a16:creationId xmlns:a16="http://schemas.microsoft.com/office/drawing/2014/main" id="{1E010515-A62A-6F4B-841A-4D1B82D2831F}"/>
              </a:ext>
            </a:extLst>
          </p:cNvPr>
          <p:cNvSpPr/>
          <p:nvPr/>
        </p:nvSpPr>
        <p:spPr>
          <a:xfrm>
            <a:off x="3968532" y="3922192"/>
            <a:ext cx="170331" cy="74570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Abrir corchete 29">
            <a:extLst>
              <a:ext uri="{FF2B5EF4-FFF2-40B4-BE49-F238E27FC236}">
                <a16:creationId xmlns:a16="http://schemas.microsoft.com/office/drawing/2014/main" id="{FEA91848-7301-6F40-99C0-9A52993A9BC5}"/>
              </a:ext>
            </a:extLst>
          </p:cNvPr>
          <p:cNvSpPr/>
          <p:nvPr/>
        </p:nvSpPr>
        <p:spPr>
          <a:xfrm>
            <a:off x="3968532" y="3140088"/>
            <a:ext cx="170331" cy="74570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Abrir corchete 30">
            <a:extLst>
              <a:ext uri="{FF2B5EF4-FFF2-40B4-BE49-F238E27FC236}">
                <a16:creationId xmlns:a16="http://schemas.microsoft.com/office/drawing/2014/main" id="{3217B70D-A0CA-974B-8DCA-BD9257ECBC5C}"/>
              </a:ext>
            </a:extLst>
          </p:cNvPr>
          <p:cNvSpPr/>
          <p:nvPr/>
        </p:nvSpPr>
        <p:spPr>
          <a:xfrm>
            <a:off x="3968532" y="2828802"/>
            <a:ext cx="170331" cy="226547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Abrir corchete 32">
            <a:extLst>
              <a:ext uri="{FF2B5EF4-FFF2-40B4-BE49-F238E27FC236}">
                <a16:creationId xmlns:a16="http://schemas.microsoft.com/office/drawing/2014/main" id="{332DA282-76A5-0C42-BBD0-D976F5A35F82}"/>
              </a:ext>
            </a:extLst>
          </p:cNvPr>
          <p:cNvSpPr/>
          <p:nvPr/>
        </p:nvSpPr>
        <p:spPr>
          <a:xfrm>
            <a:off x="3968532" y="42800"/>
            <a:ext cx="170331" cy="226547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Abrir corchete 37">
            <a:extLst>
              <a:ext uri="{FF2B5EF4-FFF2-40B4-BE49-F238E27FC236}">
                <a16:creationId xmlns:a16="http://schemas.microsoft.com/office/drawing/2014/main" id="{DDA16BB8-1446-2D4F-9291-CC90C37924A6}"/>
              </a:ext>
            </a:extLst>
          </p:cNvPr>
          <p:cNvSpPr/>
          <p:nvPr/>
        </p:nvSpPr>
        <p:spPr>
          <a:xfrm rot="10800000">
            <a:off x="8170879" y="354085"/>
            <a:ext cx="170331" cy="209728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3" name="Abrir corchete 42">
            <a:extLst>
              <a:ext uri="{FF2B5EF4-FFF2-40B4-BE49-F238E27FC236}">
                <a16:creationId xmlns:a16="http://schemas.microsoft.com/office/drawing/2014/main" id="{D48023B5-1FE9-A041-9D50-30B190F18AC4}"/>
              </a:ext>
            </a:extLst>
          </p:cNvPr>
          <p:cNvSpPr/>
          <p:nvPr/>
        </p:nvSpPr>
        <p:spPr>
          <a:xfrm rot="16200000">
            <a:off x="6020196" y="4359605"/>
            <a:ext cx="170331" cy="328349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A8A05B4E-1733-A54D-8E68-F1990ACFBA86}"/>
              </a:ext>
            </a:extLst>
          </p:cNvPr>
          <p:cNvCxnSpPr>
            <a:cxnSpLocks/>
            <a:stCxn id="15" idx="0"/>
            <a:endCxn id="43" idx="1"/>
          </p:cNvCxnSpPr>
          <p:nvPr/>
        </p:nvCxnSpPr>
        <p:spPr>
          <a:xfrm rot="5400000" flipH="1" flipV="1">
            <a:off x="5808426" y="6274321"/>
            <a:ext cx="484739" cy="109134"/>
          </a:xfrm>
          <a:prstGeom prst="bentConnector5">
            <a:avLst>
              <a:gd name="adj1" fmla="val 47159"/>
              <a:gd name="adj2" fmla="val 827128"/>
              <a:gd name="adj3" fmla="val 52841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38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82C8F50-2F2C-294A-8CA2-5BBF5D2F8AB3}"/>
              </a:ext>
            </a:extLst>
          </p:cNvPr>
          <p:cNvSpPr txBox="1"/>
          <p:nvPr/>
        </p:nvSpPr>
        <p:spPr>
          <a:xfrm>
            <a:off x="1352232" y="1234672"/>
            <a:ext cx="902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NAVEGACIÓN</a:t>
            </a:r>
          </a:p>
          <a:p>
            <a:r>
              <a:rPr lang="es-CL" sz="1000" dirty="0"/>
              <a:t>Inicio</a:t>
            </a:r>
          </a:p>
          <a:p>
            <a:r>
              <a:rPr lang="es-CL" sz="1000" dirty="0"/>
              <a:t>Productos</a:t>
            </a:r>
          </a:p>
          <a:p>
            <a:r>
              <a:rPr lang="es-CL" sz="1000" dirty="0"/>
              <a:t>Beneficios</a:t>
            </a:r>
          </a:p>
          <a:p>
            <a:r>
              <a:rPr lang="es-CL" sz="1000" dirty="0"/>
              <a:t>Nuestra empresa</a:t>
            </a:r>
          </a:p>
          <a:p>
            <a:r>
              <a:rPr lang="es-CL" sz="1000" dirty="0"/>
              <a:t>Blog</a:t>
            </a:r>
          </a:p>
          <a:p>
            <a:endParaRPr lang="es-CL" sz="1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8A0EAD5-7297-C04D-98ED-63EAE3C9D01A}"/>
              </a:ext>
            </a:extLst>
          </p:cNvPr>
          <p:cNvSpPr txBox="1"/>
          <p:nvPr/>
        </p:nvSpPr>
        <p:spPr>
          <a:xfrm>
            <a:off x="2573129" y="1234672"/>
            <a:ext cx="12817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PRODUCTOS</a:t>
            </a:r>
          </a:p>
          <a:p>
            <a:r>
              <a:rPr lang="es-CL" sz="1000" dirty="0"/>
              <a:t>Tema</a:t>
            </a:r>
          </a:p>
          <a:p>
            <a:r>
              <a:rPr lang="es-CL" sz="1000" dirty="0"/>
              <a:t>Dimensiones</a:t>
            </a:r>
          </a:p>
          <a:p>
            <a:r>
              <a:rPr lang="es-CL" sz="1000" dirty="0"/>
              <a:t>Tipo</a:t>
            </a:r>
          </a:p>
          <a:p>
            <a:r>
              <a:rPr lang="es-CL" sz="1000" dirty="0"/>
              <a:t>Colección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182391-4B14-4E40-9096-7BF7C0DE9513}"/>
              </a:ext>
            </a:extLst>
          </p:cNvPr>
          <p:cNvSpPr txBox="1"/>
          <p:nvPr/>
        </p:nvSpPr>
        <p:spPr>
          <a:xfrm>
            <a:off x="5289365" y="1234672"/>
            <a:ext cx="1447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CONTACTO</a:t>
            </a:r>
          </a:p>
          <a:p>
            <a:r>
              <a:rPr lang="es-CL" sz="1000" dirty="0"/>
              <a:t>Teléfono</a:t>
            </a:r>
          </a:p>
          <a:p>
            <a:r>
              <a:rPr lang="es-CL" sz="1000" dirty="0"/>
              <a:t>Correo</a:t>
            </a:r>
          </a:p>
          <a:p>
            <a:r>
              <a:rPr lang="es-CL" sz="1000" dirty="0"/>
              <a:t>Dirección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FA03AFD-7B01-EC49-85E0-2B8DECF539BB}"/>
              </a:ext>
            </a:extLst>
          </p:cNvPr>
          <p:cNvSpPr txBox="1"/>
          <p:nvPr/>
        </p:nvSpPr>
        <p:spPr>
          <a:xfrm>
            <a:off x="3689131" y="1234672"/>
            <a:ext cx="1601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AYUDA</a:t>
            </a:r>
          </a:p>
          <a:p>
            <a:r>
              <a:rPr lang="es-CL" sz="1000" dirty="0"/>
              <a:t>Compras </a:t>
            </a:r>
          </a:p>
          <a:p>
            <a:r>
              <a:rPr lang="es-CL" sz="1000" dirty="0"/>
              <a:t>Política de devolución</a:t>
            </a:r>
          </a:p>
          <a:p>
            <a:r>
              <a:rPr lang="es-CL" sz="1000" dirty="0"/>
              <a:t>Política de privacidad</a:t>
            </a:r>
          </a:p>
          <a:p>
            <a:r>
              <a:rPr lang="es-CL" sz="1000" dirty="0"/>
              <a:t>Términos y condiciones</a:t>
            </a:r>
          </a:p>
          <a:p>
            <a:endParaRPr lang="es-CL" sz="1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CD2E473-276F-9240-8399-FF6315BE2B4C}"/>
              </a:ext>
            </a:extLst>
          </p:cNvPr>
          <p:cNvSpPr txBox="1"/>
          <p:nvPr/>
        </p:nvSpPr>
        <p:spPr>
          <a:xfrm>
            <a:off x="1352231" y="5397277"/>
            <a:ext cx="5713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* Estos textos en el menú (Ayuda y Contacto)  no están todavía bien definidos, confirmar con Astrid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2058B4D-B8AE-AB4A-AAD3-9AF66BB26D66}"/>
              </a:ext>
            </a:extLst>
          </p:cNvPr>
          <p:cNvSpPr txBox="1"/>
          <p:nvPr/>
        </p:nvSpPr>
        <p:spPr>
          <a:xfrm>
            <a:off x="7065819" y="1268617"/>
            <a:ext cx="4525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NEWSLETTER</a:t>
            </a:r>
          </a:p>
          <a:p>
            <a:r>
              <a:rPr lang="es-CL" sz="1000" dirty="0"/>
              <a:t>Suscríbete a nuestra newsletter para recibir novedades de nuestro catálogo de productos</a:t>
            </a:r>
          </a:p>
        </p:txBody>
      </p:sp>
    </p:spTree>
    <p:extLst>
      <p:ext uri="{BB962C8B-B14F-4D97-AF65-F5344CB8AC3E}">
        <p14:creationId xmlns:p14="http://schemas.microsoft.com/office/powerpoint/2010/main" val="377552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E46F27D-F87A-DB43-8A73-7BDBE4B1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1"/>
            <a:ext cx="5400000" cy="3179033"/>
          </a:xfrm>
          <a:prstGeom prst="rect">
            <a:avLst/>
          </a:prstGeom>
        </p:spPr>
      </p:pic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E536AE6D-377E-0C4E-821D-9E5F2D1D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00" y="3542097"/>
            <a:ext cx="5400000" cy="2444153"/>
          </a:xfrm>
          <a:prstGeom prst="rect">
            <a:avLst/>
          </a:prstGeom>
        </p:spPr>
      </p:pic>
      <p:cxnSp>
        <p:nvCxnSpPr>
          <p:cNvPr id="6" name="Conector angular 5">
            <a:extLst>
              <a:ext uri="{FF2B5EF4-FFF2-40B4-BE49-F238E27FC236}">
                <a16:creationId xmlns:a16="http://schemas.microsoft.com/office/drawing/2014/main" id="{53DD577E-A37B-4D48-A87A-C836AD7AAD26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3241997" y="856362"/>
            <a:ext cx="662068" cy="10528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11491CD-52F3-254F-9476-4F6F7B7CBE87}"/>
              </a:ext>
            </a:extLst>
          </p:cNvPr>
          <p:cNvSpPr txBox="1"/>
          <p:nvPr/>
        </p:nvSpPr>
        <p:spPr>
          <a:xfrm>
            <a:off x="128801" y="756334"/>
            <a:ext cx="311319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IMAGEN: imagen360x360_POR2_productos_menu.jpg</a:t>
            </a:r>
          </a:p>
        </p:txBody>
      </p:sp>
      <p:cxnSp>
        <p:nvCxnSpPr>
          <p:cNvPr id="11" name="Conector angular 10">
            <a:extLst>
              <a:ext uri="{FF2B5EF4-FFF2-40B4-BE49-F238E27FC236}">
                <a16:creationId xmlns:a16="http://schemas.microsoft.com/office/drawing/2014/main" id="{51FE2732-5D59-574E-9859-51160E824F01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 flipV="1">
            <a:off x="9507747" y="-436394"/>
            <a:ext cx="200056" cy="2579190"/>
          </a:xfrm>
          <a:prstGeom prst="bentConnector4">
            <a:avLst>
              <a:gd name="adj1" fmla="val -114268"/>
              <a:gd name="adj2" fmla="val 75098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F6FFFA-607D-7A42-8B1A-0A3C4CC0FB70}"/>
              </a:ext>
            </a:extLst>
          </p:cNvPr>
          <p:cNvSpPr txBox="1"/>
          <p:nvPr/>
        </p:nvSpPr>
        <p:spPr>
          <a:xfrm>
            <a:off x="9602740" y="753173"/>
            <a:ext cx="258926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Mega nav: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Tamaño 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AF4AA81-63E2-734C-849D-DD70ED43119C}"/>
              </a:ext>
            </a:extLst>
          </p:cNvPr>
          <p:cNvSpPr txBox="1"/>
          <p:nvPr/>
        </p:nvSpPr>
        <p:spPr>
          <a:xfrm>
            <a:off x="282804" y="4056689"/>
            <a:ext cx="3113196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Asimilar a estos textos, con estas divisiones de filtros (continúa en la siguiente página: </a:t>
            </a:r>
          </a:p>
        </p:txBody>
      </p:sp>
      <p:cxnSp>
        <p:nvCxnSpPr>
          <p:cNvPr id="20" name="Conector angular 19">
            <a:extLst>
              <a:ext uri="{FF2B5EF4-FFF2-40B4-BE49-F238E27FC236}">
                <a16:creationId xmlns:a16="http://schemas.microsoft.com/office/drawing/2014/main" id="{FF8916C8-418E-E440-B00D-AA35177588E2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3396000" y="4210578"/>
            <a:ext cx="508065" cy="91291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>
            <a:extLst>
              <a:ext uri="{FF2B5EF4-FFF2-40B4-BE49-F238E27FC236}">
                <a16:creationId xmlns:a16="http://schemas.microsoft.com/office/drawing/2014/main" id="{978E5613-EA9A-4A4A-8530-14E35DE1B8A5}"/>
              </a:ext>
            </a:extLst>
          </p:cNvPr>
          <p:cNvCxnSpPr>
            <a:cxnSpLocks/>
            <a:stCxn id="25" idx="2"/>
            <a:endCxn id="27" idx="1"/>
          </p:cNvCxnSpPr>
          <p:nvPr/>
        </p:nvCxnSpPr>
        <p:spPr>
          <a:xfrm rot="5400000" flipH="1">
            <a:off x="9511391" y="3859464"/>
            <a:ext cx="165383" cy="2606574"/>
          </a:xfrm>
          <a:prstGeom prst="bentConnector4">
            <a:avLst>
              <a:gd name="adj1" fmla="val -138225"/>
              <a:gd name="adj2" fmla="val 74834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1BE6D6A-A201-C847-A570-9D518EABB153}"/>
              </a:ext>
            </a:extLst>
          </p:cNvPr>
          <p:cNvSpPr txBox="1"/>
          <p:nvPr/>
        </p:nvSpPr>
        <p:spPr>
          <a:xfrm>
            <a:off x="9602740" y="3645004"/>
            <a:ext cx="2589260" cy="16004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 DE PRODUCTOS (13), se pueden escoger algunos: productos_2000x1500px_vivienda_CalidadICVU.png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productos_2000x1500px_climatico_Emisiones.png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productos_2000x1500px_delito_evolucion_2008_2020.png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productos_2000x1500px_educacion_CalidadRanking.png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productos_2000x1500px_empresa_EmpresasRegistradas.png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productos_2000x1500px_evaluacion_periodo1997_2020.png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productos_2000x1500px_municipio_GestionMunicipal.png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productos_2000x1500px_municipio_TerritorialISMT.png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productos_2000x1500px_riesgo_Femicidios.png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productos_2000x1500px_safeguards_Salvaguardas.png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productos_2000x1500px_salud_Covid.png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productos_2000x1500px_salud_UrgenciaFarmacia.png</a:t>
            </a:r>
          </a:p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productos_2000x1500px_territorio_Territorial_IPT.png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D5166A2-7AA4-5949-84D9-EC0FB7022B96}"/>
              </a:ext>
            </a:extLst>
          </p:cNvPr>
          <p:cNvSpPr txBox="1"/>
          <p:nvPr/>
        </p:nvSpPr>
        <p:spPr>
          <a:xfrm>
            <a:off x="9602740" y="20778"/>
            <a:ext cx="258926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PÁGINA PRODUCTOS</a:t>
            </a:r>
          </a:p>
        </p:txBody>
      </p:sp>
      <p:sp>
        <p:nvSpPr>
          <p:cNvPr id="17" name="Abrir corchete 16">
            <a:extLst>
              <a:ext uri="{FF2B5EF4-FFF2-40B4-BE49-F238E27FC236}">
                <a16:creationId xmlns:a16="http://schemas.microsoft.com/office/drawing/2014/main" id="{00DE7038-B575-4049-B37C-27C5084729D5}"/>
              </a:ext>
            </a:extLst>
          </p:cNvPr>
          <p:cNvSpPr/>
          <p:nvPr/>
        </p:nvSpPr>
        <p:spPr>
          <a:xfrm>
            <a:off x="3904065" y="691259"/>
            <a:ext cx="170331" cy="540775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Abrir corchete 20">
            <a:extLst>
              <a:ext uri="{FF2B5EF4-FFF2-40B4-BE49-F238E27FC236}">
                <a16:creationId xmlns:a16="http://schemas.microsoft.com/office/drawing/2014/main" id="{FEFFD46B-B45F-6A4E-9C93-3A050E1454E9}"/>
              </a:ext>
            </a:extLst>
          </p:cNvPr>
          <p:cNvSpPr/>
          <p:nvPr/>
        </p:nvSpPr>
        <p:spPr>
          <a:xfrm rot="10800000">
            <a:off x="8120465" y="691259"/>
            <a:ext cx="170331" cy="540775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Abrir corchete 25">
            <a:extLst>
              <a:ext uri="{FF2B5EF4-FFF2-40B4-BE49-F238E27FC236}">
                <a16:creationId xmlns:a16="http://schemas.microsoft.com/office/drawing/2014/main" id="{BE421761-23DC-1F4F-BD8F-5E5E9694DE97}"/>
              </a:ext>
            </a:extLst>
          </p:cNvPr>
          <p:cNvSpPr/>
          <p:nvPr/>
        </p:nvSpPr>
        <p:spPr>
          <a:xfrm>
            <a:off x="3904065" y="4298059"/>
            <a:ext cx="170331" cy="1650857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Abrir corchete 26">
            <a:extLst>
              <a:ext uri="{FF2B5EF4-FFF2-40B4-BE49-F238E27FC236}">
                <a16:creationId xmlns:a16="http://schemas.microsoft.com/office/drawing/2014/main" id="{2B55F6FD-0F1E-DB45-A6A4-7C6A75CD2D19}"/>
              </a:ext>
            </a:extLst>
          </p:cNvPr>
          <p:cNvSpPr/>
          <p:nvPr/>
        </p:nvSpPr>
        <p:spPr>
          <a:xfrm rot="10800000">
            <a:off x="8120465" y="4809672"/>
            <a:ext cx="170331" cy="540775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824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09E9C7F3-5C86-0C43-B0DB-DD818EE1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202365"/>
            <a:ext cx="5400000" cy="253669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ED97478-669B-1C4B-A3A6-09CEEE95268B}"/>
              </a:ext>
            </a:extLst>
          </p:cNvPr>
          <p:cNvSpPr txBox="1"/>
          <p:nvPr/>
        </p:nvSpPr>
        <p:spPr>
          <a:xfrm>
            <a:off x="109549" y="855522"/>
            <a:ext cx="311319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Asimilar a estos textos, con estas divisiones de filtros</a:t>
            </a:r>
          </a:p>
        </p:txBody>
      </p:sp>
      <p:cxnSp>
        <p:nvCxnSpPr>
          <p:cNvPr id="8" name="Conector angular 7">
            <a:extLst>
              <a:ext uri="{FF2B5EF4-FFF2-40B4-BE49-F238E27FC236}">
                <a16:creationId xmlns:a16="http://schemas.microsoft.com/office/drawing/2014/main" id="{7F172E57-8C2F-7E46-AF4A-6448E1A896E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222745" y="955550"/>
            <a:ext cx="694735" cy="3861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DE318D27-9B29-8C42-AFDF-18136D8B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00" y="2911428"/>
            <a:ext cx="5400000" cy="1409879"/>
          </a:xfrm>
          <a:prstGeom prst="rect">
            <a:avLst/>
          </a:prstGeom>
        </p:spPr>
      </p:pic>
      <p:pic>
        <p:nvPicPr>
          <p:cNvPr id="13" name="Imagen 1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94B1FEB-8045-8E4A-862B-D104489E4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00" y="4910976"/>
            <a:ext cx="5400000" cy="96350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1603956-BE5E-8541-8621-20EBB85A3E1A}"/>
              </a:ext>
            </a:extLst>
          </p:cNvPr>
          <p:cNvSpPr txBox="1"/>
          <p:nvPr/>
        </p:nvSpPr>
        <p:spPr>
          <a:xfrm>
            <a:off x="109549" y="3290479"/>
            <a:ext cx="311319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Asimilar a estos textos</a:t>
            </a:r>
          </a:p>
        </p:txBody>
      </p:sp>
      <p:cxnSp>
        <p:nvCxnSpPr>
          <p:cNvPr id="16" name="Conector angular 15">
            <a:extLst>
              <a:ext uri="{FF2B5EF4-FFF2-40B4-BE49-F238E27FC236}">
                <a16:creationId xmlns:a16="http://schemas.microsoft.com/office/drawing/2014/main" id="{82ACB4FD-9EB9-B545-B0A8-67D1DC82E50A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3222745" y="3390507"/>
            <a:ext cx="716725" cy="171627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>
            <a:extLst>
              <a:ext uri="{FF2B5EF4-FFF2-40B4-BE49-F238E27FC236}">
                <a16:creationId xmlns:a16="http://schemas.microsoft.com/office/drawing/2014/main" id="{CF66F78E-F5B8-DF4D-89E4-094098CE0211}"/>
              </a:ext>
            </a:extLst>
          </p:cNvPr>
          <p:cNvCxnSpPr>
            <a:cxnSpLocks/>
            <a:stCxn id="18" idx="0"/>
            <a:endCxn id="22" idx="1"/>
          </p:cNvCxnSpPr>
          <p:nvPr/>
        </p:nvCxnSpPr>
        <p:spPr>
          <a:xfrm rot="5400000" flipH="1" flipV="1">
            <a:off x="5808426" y="6274321"/>
            <a:ext cx="484739" cy="109134"/>
          </a:xfrm>
          <a:prstGeom prst="bentConnector5">
            <a:avLst>
              <a:gd name="adj1" fmla="val 47159"/>
              <a:gd name="adj2" fmla="val 827128"/>
              <a:gd name="adj3" fmla="val 52841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DB8BD45-4CE9-8E4D-B504-A7CAE7F2BBA1}"/>
              </a:ext>
            </a:extLst>
          </p:cNvPr>
          <p:cNvSpPr txBox="1"/>
          <p:nvPr/>
        </p:nvSpPr>
        <p:spPr>
          <a:xfrm>
            <a:off x="9602740" y="20778"/>
            <a:ext cx="258926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PÁGINA PRODUCTOS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0707C64-E896-3240-8EDE-C007F698C693}"/>
              </a:ext>
            </a:extLst>
          </p:cNvPr>
          <p:cNvSpPr txBox="1"/>
          <p:nvPr/>
        </p:nvSpPr>
        <p:spPr>
          <a:xfrm>
            <a:off x="5322149" y="6571257"/>
            <a:ext cx="1348157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Tamaño 1</a:t>
            </a:r>
          </a:p>
        </p:txBody>
      </p:sp>
      <p:sp>
        <p:nvSpPr>
          <p:cNvPr id="22" name="Abrir corchete 21">
            <a:extLst>
              <a:ext uri="{FF2B5EF4-FFF2-40B4-BE49-F238E27FC236}">
                <a16:creationId xmlns:a16="http://schemas.microsoft.com/office/drawing/2014/main" id="{3452E603-21F7-DA49-96B2-1DCD8DE88B91}"/>
              </a:ext>
            </a:extLst>
          </p:cNvPr>
          <p:cNvSpPr/>
          <p:nvPr/>
        </p:nvSpPr>
        <p:spPr>
          <a:xfrm rot="16200000">
            <a:off x="6020196" y="4359605"/>
            <a:ext cx="170331" cy="328349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Abrir corchete 22">
            <a:extLst>
              <a:ext uri="{FF2B5EF4-FFF2-40B4-BE49-F238E27FC236}">
                <a16:creationId xmlns:a16="http://schemas.microsoft.com/office/drawing/2014/main" id="{215EA8FC-FD46-B943-BA8B-B98D9CD7ACC9}"/>
              </a:ext>
            </a:extLst>
          </p:cNvPr>
          <p:cNvSpPr/>
          <p:nvPr/>
        </p:nvSpPr>
        <p:spPr>
          <a:xfrm>
            <a:off x="3939470" y="202365"/>
            <a:ext cx="170331" cy="1233138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Abrir corchete 23">
            <a:extLst>
              <a:ext uri="{FF2B5EF4-FFF2-40B4-BE49-F238E27FC236}">
                <a16:creationId xmlns:a16="http://schemas.microsoft.com/office/drawing/2014/main" id="{18AD4CE3-223E-3D48-AA2F-F9751DFDDA06}"/>
              </a:ext>
            </a:extLst>
          </p:cNvPr>
          <p:cNvSpPr/>
          <p:nvPr/>
        </p:nvSpPr>
        <p:spPr>
          <a:xfrm>
            <a:off x="3939470" y="2945565"/>
            <a:ext cx="170331" cy="1233138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2545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55FBA52-224B-DC4F-A5D4-2F0C880C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0"/>
            <a:ext cx="5400000" cy="2808871"/>
          </a:xfrm>
          <a:prstGeom prst="rect">
            <a:avLst/>
          </a:prstGeom>
        </p:spPr>
      </p:pic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22FA3FD6-6A75-F54D-8F2B-4A9F3FDF0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00" y="2918021"/>
            <a:ext cx="5400000" cy="1339113"/>
          </a:xfrm>
          <a:prstGeom prst="rect">
            <a:avLst/>
          </a:prstGeom>
        </p:spPr>
      </p:pic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64FD0469-D254-8047-B706-45A5111C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00" y="4321074"/>
            <a:ext cx="5400000" cy="1360887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B927DB0-1BCA-BE4A-8D32-384D532E9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000" y="5769337"/>
            <a:ext cx="5400000" cy="89818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DE74E95-248C-B64C-85D4-A3B3CACB9AD0}"/>
              </a:ext>
            </a:extLst>
          </p:cNvPr>
          <p:cNvSpPr txBox="1"/>
          <p:nvPr/>
        </p:nvSpPr>
        <p:spPr>
          <a:xfrm>
            <a:off x="9921239" y="975984"/>
            <a:ext cx="2116803" cy="2035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Asimilar a estos textos</a:t>
            </a:r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BB3E4820-198D-F849-A750-339CCD99F331}"/>
              </a:ext>
            </a:extLst>
          </p:cNvPr>
          <p:cNvCxnSpPr>
            <a:cxnSpLocks/>
            <a:stCxn id="8" idx="2"/>
            <a:endCxn id="29" idx="1"/>
          </p:cNvCxnSpPr>
          <p:nvPr/>
        </p:nvCxnSpPr>
        <p:spPr>
          <a:xfrm rot="5400000">
            <a:off x="9496846" y="95209"/>
            <a:ext cx="398428" cy="2567162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502A269-12F3-0A44-AA4D-FBD36A547BA2}"/>
              </a:ext>
            </a:extLst>
          </p:cNvPr>
          <p:cNvSpPr txBox="1"/>
          <p:nvPr/>
        </p:nvSpPr>
        <p:spPr>
          <a:xfrm>
            <a:off x="109549" y="3290479"/>
            <a:ext cx="3113196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Asimilar a estos textos</a:t>
            </a:r>
          </a:p>
        </p:txBody>
      </p:sp>
      <p:cxnSp>
        <p:nvCxnSpPr>
          <p:cNvPr id="17" name="Conector angular 16">
            <a:extLst>
              <a:ext uri="{FF2B5EF4-FFF2-40B4-BE49-F238E27FC236}">
                <a16:creationId xmlns:a16="http://schemas.microsoft.com/office/drawing/2014/main" id="{33B3EC3E-DF7B-BB49-96D8-7DE47EDEF28B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222745" y="3390507"/>
            <a:ext cx="524404" cy="226622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r 18">
            <a:extLst>
              <a:ext uri="{FF2B5EF4-FFF2-40B4-BE49-F238E27FC236}">
                <a16:creationId xmlns:a16="http://schemas.microsoft.com/office/drawing/2014/main" id="{7E8998AE-1EC6-594D-AE80-8EA024EBEF46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3222745" y="3390507"/>
            <a:ext cx="524404" cy="1607366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3C66F3E-BD3D-F64F-85AF-A4003E6437D0}"/>
              </a:ext>
            </a:extLst>
          </p:cNvPr>
          <p:cNvSpPr txBox="1"/>
          <p:nvPr/>
        </p:nvSpPr>
        <p:spPr>
          <a:xfrm>
            <a:off x="109549" y="6075707"/>
            <a:ext cx="1348157" cy="200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Tipo: Tamaño 1</a:t>
            </a:r>
          </a:p>
        </p:txBody>
      </p:sp>
      <p:cxnSp>
        <p:nvCxnSpPr>
          <p:cNvPr id="24" name="Conector angular 23">
            <a:extLst>
              <a:ext uri="{FF2B5EF4-FFF2-40B4-BE49-F238E27FC236}">
                <a16:creationId xmlns:a16="http://schemas.microsoft.com/office/drawing/2014/main" id="{FBD38EA2-BBA7-F244-A17D-49EE45B84DE8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 rot="16200000" flipH="1">
            <a:off x="1865092" y="4994243"/>
            <a:ext cx="133082" cy="2296010"/>
          </a:xfrm>
          <a:prstGeom prst="bentConnector4">
            <a:avLst>
              <a:gd name="adj1" fmla="val -171774"/>
              <a:gd name="adj2" fmla="val 64679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3E390A0-6026-984E-84EC-6E62D0736C75}"/>
              </a:ext>
            </a:extLst>
          </p:cNvPr>
          <p:cNvSpPr txBox="1"/>
          <p:nvPr/>
        </p:nvSpPr>
        <p:spPr>
          <a:xfrm>
            <a:off x="9602740" y="20778"/>
            <a:ext cx="258926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PÁGINA PRODUCTOS</a:t>
            </a:r>
          </a:p>
        </p:txBody>
      </p:sp>
      <p:sp>
        <p:nvSpPr>
          <p:cNvPr id="21" name="Abrir corchete 20">
            <a:extLst>
              <a:ext uri="{FF2B5EF4-FFF2-40B4-BE49-F238E27FC236}">
                <a16:creationId xmlns:a16="http://schemas.microsoft.com/office/drawing/2014/main" id="{D0EC1382-CBD0-2541-95BE-A7C848B52938}"/>
              </a:ext>
            </a:extLst>
          </p:cNvPr>
          <p:cNvSpPr/>
          <p:nvPr/>
        </p:nvSpPr>
        <p:spPr>
          <a:xfrm>
            <a:off x="3747149" y="3000560"/>
            <a:ext cx="170331" cy="1233138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Abrir corchete 21">
            <a:extLst>
              <a:ext uri="{FF2B5EF4-FFF2-40B4-BE49-F238E27FC236}">
                <a16:creationId xmlns:a16="http://schemas.microsoft.com/office/drawing/2014/main" id="{65B9FAC4-3ED5-AB4F-A373-339500A76318}"/>
              </a:ext>
            </a:extLst>
          </p:cNvPr>
          <p:cNvSpPr/>
          <p:nvPr/>
        </p:nvSpPr>
        <p:spPr>
          <a:xfrm>
            <a:off x="3747149" y="4381304"/>
            <a:ext cx="170331" cy="1233138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Abrir corchete 25">
            <a:extLst>
              <a:ext uri="{FF2B5EF4-FFF2-40B4-BE49-F238E27FC236}">
                <a16:creationId xmlns:a16="http://schemas.microsoft.com/office/drawing/2014/main" id="{CD8DAF09-B458-804E-AAAB-69DD602037E2}"/>
              </a:ext>
            </a:extLst>
          </p:cNvPr>
          <p:cNvSpPr/>
          <p:nvPr/>
        </p:nvSpPr>
        <p:spPr>
          <a:xfrm>
            <a:off x="3079638" y="5843016"/>
            <a:ext cx="143108" cy="731546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Abrir corchete 28">
            <a:extLst>
              <a:ext uri="{FF2B5EF4-FFF2-40B4-BE49-F238E27FC236}">
                <a16:creationId xmlns:a16="http://schemas.microsoft.com/office/drawing/2014/main" id="{C0A5D2BA-D0FB-4B42-8353-2B5AE0BE70DD}"/>
              </a:ext>
            </a:extLst>
          </p:cNvPr>
          <p:cNvSpPr/>
          <p:nvPr/>
        </p:nvSpPr>
        <p:spPr>
          <a:xfrm rot="10800000">
            <a:off x="8255140" y="787712"/>
            <a:ext cx="157339" cy="1580584"/>
          </a:xfrm>
          <a:prstGeom prst="leftBracke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13657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1657</Words>
  <Application>Microsoft Macintosh PowerPoint</Application>
  <PresentationFormat>Panorámica</PresentationFormat>
  <Paragraphs>255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alfonso quiroz</dc:creator>
  <cp:lastModifiedBy>alfonso quiroz</cp:lastModifiedBy>
  <cp:revision>58</cp:revision>
  <dcterms:created xsi:type="dcterms:W3CDTF">2020-11-04T12:23:54Z</dcterms:created>
  <dcterms:modified xsi:type="dcterms:W3CDTF">2020-11-05T13:37:55Z</dcterms:modified>
</cp:coreProperties>
</file>